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5" r:id="rId8"/>
    <p:sldId id="264" r:id="rId9"/>
    <p:sldId id="27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4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25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40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92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52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843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5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57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72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39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2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3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65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746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60FED2-0333-4985-AFBD-5123916B26C4}" type="datetimeFigureOut">
              <a:rPr lang="sl-SI" smtClean="0"/>
              <a:t>13.01.2022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C8967F-493E-4EC4-A136-43A4902515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83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up.megi123@gmail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UP MEGI D. O. O. </a:t>
            </a:r>
            <a:br>
              <a:rPr lang="sl-SI" dirty="0"/>
            </a:br>
            <a:r>
              <a:rPr lang="sl-SI" sz="3600" dirty="0"/>
              <a:t>Trgovina za hišne ljubljenčke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84500" y="3509963"/>
            <a:ext cx="6502400" cy="952500"/>
          </a:xfrm>
        </p:spPr>
        <p:txBody>
          <a:bodyPr/>
          <a:lstStyle/>
          <a:p>
            <a:r>
              <a:rPr lang="sl-SI" dirty="0"/>
              <a:t>DVOJEZIČNA SREDNJA ŠOLA LENDAVA</a:t>
            </a:r>
          </a:p>
          <a:p>
            <a:endParaRPr lang="sl-SI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3116263" y="3986213"/>
            <a:ext cx="18703925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sl-SI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KÉTNYELVŰ KÖZÉPISKOLA, LENDVA</a:t>
            </a:r>
            <a:r>
              <a:rPr kumimoji="0" lang="hu-HU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hu-HU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42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2" y="806966"/>
            <a:ext cx="9601196" cy="1303867"/>
          </a:xfrm>
        </p:spPr>
        <p:txBody>
          <a:bodyPr/>
          <a:lstStyle/>
          <a:p>
            <a:r>
              <a:rPr lang="sl-SI" dirty="0"/>
              <a:t>Hrana za pse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775199" y="2743200"/>
            <a:ext cx="657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Ob nakupu 2 vrečk dobite 1 vrečko gratis!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2782082"/>
            <a:ext cx="2169071" cy="30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NAŠE UGODNOSTI</a:t>
            </a:r>
          </a:p>
        </p:txBody>
      </p:sp>
      <p:sp>
        <p:nvSpPr>
          <p:cNvPr id="5" name="Pravokotnik 4"/>
          <p:cNvSpPr/>
          <p:nvPr/>
        </p:nvSpPr>
        <p:spPr>
          <a:xfrm>
            <a:off x="546100" y="2516188"/>
            <a:ext cx="10604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/>
            <a:endParaRPr lang="sl-SI" sz="3600" dirty="0"/>
          </a:p>
          <a:p>
            <a:pPr marL="108000"/>
            <a:r>
              <a:rPr lang="sl-SI" sz="3600" dirty="0"/>
              <a:t>-10 % popust na vse izdelke pri plačilu z gotovino in</a:t>
            </a:r>
          </a:p>
          <a:p>
            <a:pPr marL="108000"/>
            <a:endParaRPr lang="sl-SI" sz="3600" dirty="0"/>
          </a:p>
          <a:p>
            <a:pPr marL="108000"/>
            <a:r>
              <a:rPr lang="sl-SI" sz="3600" dirty="0"/>
              <a:t>-5 % popust na vse izdelke pri plačilu s plačilnimi karticami.</a:t>
            </a: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0" y="875239"/>
            <a:ext cx="2112570" cy="14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7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NAŠA QR KODA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877" y="2628900"/>
            <a:ext cx="3440408" cy="34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KJE SE NAHAJAMO?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2737678"/>
            <a:ext cx="4729232" cy="3417058"/>
          </a:xfrm>
          <a:prstGeom prst="rect">
            <a:avLst/>
          </a:prstGeom>
        </p:spPr>
      </p:pic>
      <p:cxnSp>
        <p:nvCxnSpPr>
          <p:cNvPr id="5" name="Raven puščični povezovalnik 4"/>
          <p:cNvCxnSpPr/>
          <p:nvPr/>
        </p:nvCxnSpPr>
        <p:spPr>
          <a:xfrm flipH="1">
            <a:off x="4902200" y="3708400"/>
            <a:ext cx="2768600" cy="153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7670800" y="2798764"/>
            <a:ext cx="386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Dvojezična srednja šola Lendava</a:t>
            </a:r>
          </a:p>
          <a:p>
            <a:r>
              <a:rPr lang="hu-HU" dirty="0"/>
              <a:t>Kéttannyelvű Középiskola, Lendava</a:t>
            </a:r>
            <a:endParaRPr lang="sl-SI" dirty="0"/>
          </a:p>
          <a:p>
            <a:r>
              <a:rPr lang="sl-SI" b="1" dirty="0"/>
              <a:t>UP MEGI D. O. O.</a:t>
            </a:r>
          </a:p>
          <a:p>
            <a:r>
              <a:rPr lang="sl-SI" dirty="0"/>
              <a:t>Kolodvorska ulica 2e</a:t>
            </a:r>
          </a:p>
          <a:p>
            <a:r>
              <a:rPr lang="sl-SI" dirty="0"/>
              <a:t>9220 LENDAVA - LENDVA</a:t>
            </a:r>
          </a:p>
        </p:txBody>
      </p:sp>
    </p:spTree>
    <p:extLst>
      <p:ext uri="{BB962C8B-B14F-4D97-AF65-F5344CB8AC3E}">
        <p14:creationId xmlns:p14="http://schemas.microsoft.com/office/powerpoint/2010/main" val="312473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PODATKI O NAŠEM PODJETJU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279900" y="2565400"/>
            <a:ext cx="703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Dvojezična srednja šola Lendava</a:t>
            </a:r>
          </a:p>
          <a:p>
            <a:r>
              <a:rPr lang="sl-SI" dirty="0"/>
              <a:t>UP MEGI d. o. o.</a:t>
            </a:r>
          </a:p>
          <a:p>
            <a:r>
              <a:rPr lang="sl-SI" dirty="0"/>
              <a:t>Trgovina za hišne ljubljenčke</a:t>
            </a:r>
          </a:p>
          <a:p>
            <a:r>
              <a:rPr lang="sl-SI" dirty="0"/>
              <a:t>Kolodvorska ulica 2e</a:t>
            </a:r>
          </a:p>
          <a:p>
            <a:r>
              <a:rPr lang="sl-SI" dirty="0"/>
              <a:t>9220 LENDAVA</a:t>
            </a:r>
          </a:p>
          <a:p>
            <a:r>
              <a:rPr lang="sl-SI" dirty="0"/>
              <a:t>E-mail: </a:t>
            </a:r>
            <a:r>
              <a:rPr lang="sl-SI" dirty="0">
                <a:hlinkClick r:id="rId2"/>
              </a:rPr>
              <a:t>up.megi123@gmail.com</a:t>
            </a:r>
            <a:endParaRPr lang="sl-SI" dirty="0"/>
          </a:p>
          <a:p>
            <a:r>
              <a:rPr lang="sl-SI" dirty="0"/>
              <a:t>Telefon: (02) 574-25-23</a:t>
            </a:r>
          </a:p>
          <a:p>
            <a:r>
              <a:rPr lang="sl-SI" dirty="0"/>
              <a:t>Matična št:1001916</a:t>
            </a:r>
          </a:p>
          <a:p>
            <a:r>
              <a:rPr lang="sl-SI"/>
              <a:t>TRR: SI56 </a:t>
            </a:r>
            <a:r>
              <a:rPr lang="sl-SI" dirty="0"/>
              <a:t>3002 0840 0047 833</a:t>
            </a:r>
          </a:p>
          <a:p>
            <a:r>
              <a:rPr lang="sl-SI" dirty="0"/>
              <a:t>ID za DDV: SI 20010916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833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4" y="448732"/>
            <a:ext cx="9601196" cy="1303867"/>
          </a:xfrm>
        </p:spPr>
        <p:txBody>
          <a:bodyPr/>
          <a:lstStyle/>
          <a:p>
            <a:r>
              <a:rPr lang="sl-SI" dirty="0"/>
              <a:t>PODATKI O PODJETJU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4100" y="1495424"/>
            <a:ext cx="108331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Dvojezična srednja šola Lendava</a:t>
            </a:r>
          </a:p>
          <a:p>
            <a:pPr marL="0" indent="0">
              <a:buNone/>
            </a:pPr>
            <a:r>
              <a:rPr lang="sl-SI" dirty="0"/>
              <a:t> UP Megi d. o. o. </a:t>
            </a:r>
          </a:p>
          <a:p>
            <a:pPr marL="0" indent="0">
              <a:buNone/>
            </a:pPr>
            <a:r>
              <a:rPr lang="sl-SI" dirty="0"/>
              <a:t>Kolodvorska ulica 2 e</a:t>
            </a:r>
          </a:p>
          <a:p>
            <a:pPr marL="0" indent="0">
              <a:buNone/>
            </a:pPr>
            <a:r>
              <a:rPr lang="sl-SI" dirty="0"/>
              <a:t>9220 Lendava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Tel: 02 574 25 23</a:t>
            </a:r>
          </a:p>
          <a:p>
            <a:pPr marL="0" indent="0">
              <a:buNone/>
            </a:pPr>
            <a:r>
              <a:rPr lang="sl-SI" dirty="0"/>
              <a:t>E-pošta: up.megi123@gmail.com</a:t>
            </a:r>
          </a:p>
          <a:p>
            <a:pPr marL="0" indent="0">
              <a:buNone/>
            </a:pPr>
            <a:r>
              <a:rPr lang="sl-SI" dirty="0"/>
              <a:t>Spletna stran: </a:t>
            </a:r>
            <a:r>
              <a:rPr lang="sl-SI" u="sng" dirty="0"/>
              <a:t>www.dssl.si</a:t>
            </a:r>
          </a:p>
          <a:p>
            <a:pPr marL="0" indent="0">
              <a:buNone/>
            </a:pPr>
            <a:r>
              <a:rPr lang="sl-SI" dirty="0"/>
              <a:t>Facebook: Dvojezična srednja šola Lendava-</a:t>
            </a:r>
            <a:r>
              <a:rPr lang="hu-HU" dirty="0"/>
              <a:t>Kétnyelvű Középiskola, Lendva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Instagram</a:t>
            </a:r>
            <a:r>
              <a:rPr lang="sl-SI" dirty="0"/>
              <a:t>: </a:t>
            </a:r>
            <a:r>
              <a:rPr lang="sl-SI" dirty="0" err="1"/>
              <a:t>dss_lendava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134" y="771524"/>
            <a:ext cx="1437666" cy="1447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862" y="2597149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4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NAŠA VIZIJA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UP Megi d. o. o. je trgovina na drobno v specializiranih prodajalnah in vam nudi prodajo hišnih ljubljenčkov, opremo, hrano, frizerske storitve in varstvo zanje.</a:t>
            </a:r>
          </a:p>
          <a:p>
            <a:pPr>
              <a:lnSpc>
                <a:spcPct val="150000"/>
              </a:lnSpc>
            </a:pPr>
            <a:r>
              <a:rPr lang="sl-SI" dirty="0"/>
              <a:t>Na enem mestu vam želimo ponuditi vse, kar vaši hišni ljubljenčki potrebujejo.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674" y="702734"/>
            <a:ext cx="2379223" cy="15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5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NAŠI CILJI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l-SI" dirty="0"/>
              <a:t>Prodati čim več hišnih ljubljenčkov</a:t>
            </a:r>
          </a:p>
          <a:p>
            <a:pPr>
              <a:lnSpc>
                <a:spcPct val="100000"/>
              </a:lnSpc>
            </a:pPr>
            <a:r>
              <a:rPr lang="sl-SI" dirty="0"/>
              <a:t>Ustvariti uspešen podjetniški tim </a:t>
            </a:r>
          </a:p>
          <a:p>
            <a:pPr>
              <a:lnSpc>
                <a:spcPct val="100000"/>
              </a:lnSpc>
            </a:pPr>
            <a:r>
              <a:rPr lang="sl-SI" dirty="0"/>
              <a:t>Širitev podjetja in zaposlitev novih članov</a:t>
            </a:r>
          </a:p>
        </p:txBody>
      </p:sp>
    </p:spTree>
    <p:extLst>
      <p:ext uri="{BB962C8B-B14F-4D97-AF65-F5344CB8AC3E}">
        <p14:creationId xmlns:p14="http://schemas.microsoft.com/office/powerpoint/2010/main" val="31709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sl-SI" dirty="0"/>
              <a:t>POSLANSTVO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Skupaj s sodelavci skušamo pomagati in skrbeti za hišne ljubljenčke. Nudimo jim frizerske storitve, hrano in varstvo.  </a:t>
            </a:r>
          </a:p>
        </p:txBody>
      </p:sp>
    </p:spTree>
    <p:extLst>
      <p:ext uri="{BB962C8B-B14F-4D97-AF65-F5344CB8AC3E}">
        <p14:creationId xmlns:p14="http://schemas.microsoft.com/office/powerpoint/2010/main" val="25809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900" y="1017737"/>
            <a:ext cx="9626600" cy="45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NEKAJ IZ NAŠE PONUDBE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2507581"/>
            <a:ext cx="5254442" cy="35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8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Hrana za mačke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741272" y="2552700"/>
            <a:ext cx="671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/>
              <a:t>Ob nakupu 200g </a:t>
            </a:r>
            <a:r>
              <a:rPr lang="sl-SI" sz="2800" dirty="0" err="1"/>
              <a:t>Friskies</a:t>
            </a:r>
            <a:r>
              <a:rPr lang="sl-SI" sz="2800" dirty="0"/>
              <a:t>, prejmete še 100g gratis!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15" y="2552700"/>
            <a:ext cx="2616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Hrana za ribe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40" y="2995040"/>
            <a:ext cx="2950720" cy="295072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159500" y="2995040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Ob nakupu dveh lončkov hrane za ribe dobite tretjega gratis!</a:t>
            </a:r>
          </a:p>
        </p:txBody>
      </p:sp>
    </p:spTree>
    <p:extLst>
      <p:ext uri="{BB962C8B-B14F-4D97-AF65-F5344CB8AC3E}">
        <p14:creationId xmlns:p14="http://schemas.microsoft.com/office/powerpoint/2010/main" val="1275953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325</Words>
  <Application>Microsoft Office PowerPoint</Application>
  <PresentationFormat>Širokozaslonsko</PresentationFormat>
  <Paragraphs>53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Garamond</vt:lpstr>
      <vt:lpstr>Naravno</vt:lpstr>
      <vt:lpstr>UP MEGI D. O. O.  Trgovina za hišne ljubljenčke </vt:lpstr>
      <vt:lpstr>PODATKI O PODJETJU</vt:lpstr>
      <vt:lpstr>NAŠA VIZIJA</vt:lpstr>
      <vt:lpstr>NAŠI CILJI </vt:lpstr>
      <vt:lpstr>POSLANSTVO</vt:lpstr>
      <vt:lpstr>PowerPointova predstavitev</vt:lpstr>
      <vt:lpstr>NEKAJ IZ NAŠE PONUDBE</vt:lpstr>
      <vt:lpstr> Hrana za mačke</vt:lpstr>
      <vt:lpstr>Hrana za ribe</vt:lpstr>
      <vt:lpstr>Hrana za pse</vt:lpstr>
      <vt:lpstr>NAŠE UGODNOSTI</vt:lpstr>
      <vt:lpstr>NAŠA QR KODA</vt:lpstr>
      <vt:lpstr>KJE SE NAHAJAMO?</vt:lpstr>
      <vt:lpstr>PODATKI O NAŠEM PODJETJU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MEGI D. O. O.  Trgovina za hišne ljubljenčke</dc:title>
  <dc:creator>Pouk INF</dc:creator>
  <cp:lastModifiedBy>Matej Nemec</cp:lastModifiedBy>
  <cp:revision>28</cp:revision>
  <dcterms:created xsi:type="dcterms:W3CDTF">2022-01-05T10:31:21Z</dcterms:created>
  <dcterms:modified xsi:type="dcterms:W3CDTF">2022-01-13T07:04:37Z</dcterms:modified>
</cp:coreProperties>
</file>