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</p:sldMasterIdLst>
  <p:notesMasterIdLst>
    <p:notesMasterId r:id="rId26"/>
  </p:notesMasterIdLst>
  <p:sldIdLst>
    <p:sldId id="256" r:id="rId2"/>
    <p:sldId id="345" r:id="rId3"/>
    <p:sldId id="348" r:id="rId4"/>
    <p:sldId id="347" r:id="rId5"/>
    <p:sldId id="349" r:id="rId6"/>
    <p:sldId id="352" r:id="rId7"/>
    <p:sldId id="350" r:id="rId8"/>
    <p:sldId id="353" r:id="rId9"/>
    <p:sldId id="354" r:id="rId10"/>
    <p:sldId id="355" r:id="rId11"/>
    <p:sldId id="356" r:id="rId12"/>
    <p:sldId id="357" r:id="rId13"/>
    <p:sldId id="358" r:id="rId14"/>
    <p:sldId id="365" r:id="rId15"/>
    <p:sldId id="368" r:id="rId16"/>
    <p:sldId id="363" r:id="rId17"/>
    <p:sldId id="359" r:id="rId18"/>
    <p:sldId id="360" r:id="rId19"/>
    <p:sldId id="372" r:id="rId20"/>
    <p:sldId id="361" r:id="rId21"/>
    <p:sldId id="370" r:id="rId22"/>
    <p:sldId id="369" r:id="rId23"/>
    <p:sldId id="371" r:id="rId24"/>
    <p:sldId id="373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Eras Medium ITC" panose="020B0602030504020804" pitchFamily="34" charset="0"/>
      <p:regular r:id="rId31"/>
    </p:embeddedFont>
    <p:embeddedFont>
      <p:font typeface="Goudy Old Style" panose="02020502050305020303" pitchFamily="18" charset="0"/>
      <p:regular r:id="rId32"/>
      <p:bold r:id="rId33"/>
      <p:italic r:id="rId34"/>
    </p:embeddedFont>
    <p:embeddedFont>
      <p:font typeface="Montserrat" panose="020B0604020202020204" charset="-18"/>
      <p:regular r:id="rId35"/>
      <p:bold r:id="rId36"/>
      <p:italic r:id="rId37"/>
      <p:boldItalic r:id="rId38"/>
    </p:embeddedFont>
    <p:embeddedFont>
      <p:font typeface="Playfair Display" panose="020B0604020202020204" charset="-18"/>
      <p:regular r:id="rId39"/>
      <p:bold r:id="rId40"/>
      <p:italic r:id="rId41"/>
      <p:boldItalic r:id="rId42"/>
    </p:embeddedFont>
    <p:embeddedFont>
      <p:font typeface="Playfair Display SemiBold" panose="020B0604020202020204" charset="-18"/>
      <p:regular r:id="rId43"/>
      <p:bold r:id="rId44"/>
      <p:italic r:id="rId45"/>
      <p:boldItalic r:id="rId46"/>
    </p:embeddedFont>
    <p:embeddedFont>
      <p:font typeface="Roboto Condensed Light" panose="020B0604020202020204" charset="0"/>
      <p:regular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7346F6-9119-4D08-9D62-83D68350C4F2}">
  <a:tblStyle styleId="{317346F6-9119-4D08-9D62-83D68350C4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4"/>
  </p:normalViewPr>
  <p:slideViewPr>
    <p:cSldViewPr snapToGrid="0">
      <p:cViewPr varScale="1">
        <p:scale>
          <a:sx n="202" d="100"/>
          <a:sy n="202" d="100"/>
        </p:scale>
        <p:origin x="6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581427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622742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641389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40488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00300" y="0"/>
            <a:ext cx="52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526275" y="1332150"/>
            <a:ext cx="3900600" cy="158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526275" y="2914050"/>
            <a:ext cx="39045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9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/>
          <p:nvPr/>
        </p:nvSpPr>
        <p:spPr>
          <a:xfrm>
            <a:off x="2275" y="-6400"/>
            <a:ext cx="32304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0"/>
          <p:cNvSpPr/>
          <p:nvPr/>
        </p:nvSpPr>
        <p:spPr>
          <a:xfrm>
            <a:off x="5896500" y="-6400"/>
            <a:ext cx="32475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0"/>
          <p:cNvSpPr/>
          <p:nvPr/>
        </p:nvSpPr>
        <p:spPr>
          <a:xfrm>
            <a:off x="713225" y="539500"/>
            <a:ext cx="7717500" cy="4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0"/>
          <p:cNvSpPr txBox="1">
            <a:spLocks noGrp="1"/>
          </p:cNvSpPr>
          <p:nvPr>
            <p:ph type="title"/>
          </p:nvPr>
        </p:nvSpPr>
        <p:spPr>
          <a:xfrm>
            <a:off x="1851825" y="1267875"/>
            <a:ext cx="5447100" cy="214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130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Font typeface="Playfair Display"/>
              <a:buNone/>
              <a:defRPr sz="5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subTitle" idx="1"/>
          </p:nvPr>
        </p:nvSpPr>
        <p:spPr>
          <a:xfrm>
            <a:off x="1848450" y="3187125"/>
            <a:ext cx="5447100" cy="6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8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9"/>
          <p:cNvSpPr txBox="1">
            <a:spLocks noGrp="1"/>
          </p:cNvSpPr>
          <p:nvPr>
            <p:ph type="subTitle" idx="1"/>
          </p:nvPr>
        </p:nvSpPr>
        <p:spPr>
          <a:xfrm>
            <a:off x="2780375" y="1687175"/>
            <a:ext cx="1858800" cy="4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9" name="Google Shape;199;p39"/>
          <p:cNvSpPr txBox="1">
            <a:spLocks noGrp="1"/>
          </p:cNvSpPr>
          <p:nvPr>
            <p:ph type="subTitle" idx="2"/>
          </p:nvPr>
        </p:nvSpPr>
        <p:spPr>
          <a:xfrm>
            <a:off x="4739163" y="1615628"/>
            <a:ext cx="23145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0" name="Google Shape;200;p39"/>
          <p:cNvSpPr/>
          <p:nvPr/>
        </p:nvSpPr>
        <p:spPr>
          <a:xfrm>
            <a:off x="0" y="-22125"/>
            <a:ext cx="9162000" cy="59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9"/>
          <p:cNvSpPr/>
          <p:nvPr/>
        </p:nvSpPr>
        <p:spPr>
          <a:xfrm>
            <a:off x="0" y="4572000"/>
            <a:ext cx="9162000" cy="59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9"/>
          <p:cNvSpPr txBox="1">
            <a:spLocks noGrp="1"/>
          </p:cNvSpPr>
          <p:nvPr>
            <p:ph type="subTitle" idx="3"/>
          </p:nvPr>
        </p:nvSpPr>
        <p:spPr>
          <a:xfrm>
            <a:off x="2780375" y="3759850"/>
            <a:ext cx="1858800" cy="4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3" name="Google Shape;203;p39"/>
          <p:cNvSpPr txBox="1">
            <a:spLocks noGrp="1"/>
          </p:cNvSpPr>
          <p:nvPr>
            <p:ph type="subTitle" idx="4"/>
          </p:nvPr>
        </p:nvSpPr>
        <p:spPr>
          <a:xfrm>
            <a:off x="4739163" y="3688303"/>
            <a:ext cx="23145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4" name="Google Shape;204;p39"/>
          <p:cNvSpPr txBox="1">
            <a:spLocks noGrp="1"/>
          </p:cNvSpPr>
          <p:nvPr>
            <p:ph type="subTitle" idx="5"/>
          </p:nvPr>
        </p:nvSpPr>
        <p:spPr>
          <a:xfrm>
            <a:off x="2780375" y="2723513"/>
            <a:ext cx="1858800" cy="4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5" name="Google Shape;205;p39"/>
          <p:cNvSpPr txBox="1">
            <a:spLocks noGrp="1"/>
          </p:cNvSpPr>
          <p:nvPr>
            <p:ph type="subTitle" idx="6"/>
          </p:nvPr>
        </p:nvSpPr>
        <p:spPr>
          <a:xfrm>
            <a:off x="4739163" y="2651966"/>
            <a:ext cx="2314500" cy="5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6" name="Google Shape;206;p39"/>
          <p:cNvSpPr txBox="1">
            <a:spLocks noGrp="1"/>
          </p:cNvSpPr>
          <p:nvPr>
            <p:ph type="title"/>
          </p:nvPr>
        </p:nvSpPr>
        <p:spPr>
          <a:xfrm>
            <a:off x="713225" y="868675"/>
            <a:ext cx="7717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_2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1"/>
          <p:cNvSpPr/>
          <p:nvPr/>
        </p:nvSpPr>
        <p:spPr>
          <a:xfrm>
            <a:off x="0" y="0"/>
            <a:ext cx="2461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51"/>
          <p:cNvSpPr/>
          <p:nvPr/>
        </p:nvSpPr>
        <p:spPr>
          <a:xfrm flipH="1">
            <a:off x="2326200" y="1459050"/>
            <a:ext cx="6817800" cy="222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2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2"/>
          <p:cNvSpPr/>
          <p:nvPr/>
        </p:nvSpPr>
        <p:spPr>
          <a:xfrm flipH="1">
            <a:off x="177" y="0"/>
            <a:ext cx="48468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52"/>
          <p:cNvSpPr/>
          <p:nvPr/>
        </p:nvSpPr>
        <p:spPr>
          <a:xfrm flipH="1">
            <a:off x="8406475" y="0"/>
            <a:ext cx="7377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667500" y="539400"/>
            <a:ext cx="78090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13225" y="1203425"/>
            <a:ext cx="7717500" cy="3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AutoNum type="arabicPeriod"/>
              <a:defRPr sz="1200">
                <a:solidFill>
                  <a:schemeClr val="lt1"/>
                </a:solidFill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arabicPeriod"/>
              <a:defRPr sz="12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arabicPeriod"/>
              <a:defRPr sz="12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alphaLcPeriod"/>
              <a:defRPr sz="12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Roboto Condensed Light"/>
              <a:buAutoNum type="romanLcPeriod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713225" y="539500"/>
            <a:ext cx="7709700" cy="405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717150" y="1513950"/>
            <a:ext cx="7709700" cy="21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6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Playfair Display"/>
              <a:buNone/>
              <a:defRPr sz="5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13225" y="868676"/>
            <a:ext cx="49152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1"/>
          </p:nvPr>
        </p:nvSpPr>
        <p:spPr>
          <a:xfrm>
            <a:off x="714050" y="1928551"/>
            <a:ext cx="4915200" cy="21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2921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BLANK_1_1_1_1">
    <p:bg>
      <p:bgPr>
        <a:solidFill>
          <a:schemeClr val="dk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title"/>
          </p:nvPr>
        </p:nvSpPr>
        <p:spPr>
          <a:xfrm>
            <a:off x="3007950" y="3159563"/>
            <a:ext cx="31281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2000">
                <a:solidFill>
                  <a:schemeClr val="lt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 idx="2"/>
          </p:nvPr>
        </p:nvSpPr>
        <p:spPr>
          <a:xfrm>
            <a:off x="2026025" y="1491888"/>
            <a:ext cx="5091900" cy="163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APTION_ONLY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713225" y="3918500"/>
            <a:ext cx="7717500" cy="511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Montserrat"/>
              <a:buNone/>
              <a:defRPr sz="2500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</a:lstStyle>
          <a:p>
            <a:endParaRPr/>
          </a:p>
        </p:txBody>
      </p:sp>
      <p:sp>
        <p:nvSpPr>
          <p:cNvPr id="104" name="Google Shape;104;p20"/>
          <p:cNvSpPr/>
          <p:nvPr/>
        </p:nvSpPr>
        <p:spPr>
          <a:xfrm rot="10800000">
            <a:off x="100" y="4596068"/>
            <a:ext cx="9144000" cy="5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MAIN_POINT_1">
    <p:bg>
      <p:bgPr>
        <a:solidFill>
          <a:schemeClr val="dk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1404875" y="1021350"/>
            <a:ext cx="6334200" cy="31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10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Playfair Display"/>
              <a:buNone/>
              <a:defRPr sz="5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>
            <a:spLocks noGrp="1"/>
          </p:cNvSpPr>
          <p:nvPr>
            <p:ph type="title"/>
          </p:nvPr>
        </p:nvSpPr>
        <p:spPr>
          <a:xfrm flipH="1">
            <a:off x="893700" y="1502750"/>
            <a:ext cx="2859000" cy="12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 flipH="1">
            <a:off x="893700" y="2797725"/>
            <a:ext cx="2859000" cy="8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layfair Display"/>
              <a:buNone/>
              <a:defRPr sz="2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8302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8" r:id="rId5"/>
    <p:sldLayoutId id="2147483660" r:id="rId6"/>
    <p:sldLayoutId id="2147483666" r:id="rId7"/>
    <p:sldLayoutId id="2147483667" r:id="rId8"/>
    <p:sldLayoutId id="2147483673" r:id="rId9"/>
    <p:sldLayoutId id="2147483676" r:id="rId10"/>
    <p:sldLayoutId id="2147483685" r:id="rId11"/>
    <p:sldLayoutId id="2147483697" r:id="rId12"/>
    <p:sldLayoutId id="214748369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6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7"/>
          <p:cNvSpPr txBox="1">
            <a:spLocks noGrp="1"/>
          </p:cNvSpPr>
          <p:nvPr>
            <p:ph type="ctrTitle"/>
          </p:nvPr>
        </p:nvSpPr>
        <p:spPr>
          <a:xfrm>
            <a:off x="4448432" y="1732843"/>
            <a:ext cx="3900600" cy="158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dirty="0"/>
              <a:t>Erasmus + </a:t>
            </a:r>
            <a:br>
              <a:rPr lang="sl-SI" dirty="0"/>
            </a:br>
            <a:r>
              <a:rPr lang="sl-SI" sz="2400" dirty="0"/>
              <a:t>Valencia 2025</a:t>
            </a:r>
            <a:endParaRPr sz="2400" dirty="0"/>
          </a:p>
        </p:txBody>
      </p:sp>
      <p:sp>
        <p:nvSpPr>
          <p:cNvPr id="338" name="Google Shape;338;p57"/>
          <p:cNvSpPr txBox="1">
            <a:spLocks noGrp="1"/>
          </p:cNvSpPr>
          <p:nvPr>
            <p:ph type="subTitle" idx="1"/>
          </p:nvPr>
        </p:nvSpPr>
        <p:spPr>
          <a:xfrm>
            <a:off x="4448432" y="3700792"/>
            <a:ext cx="39045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Eras Medium ITC" panose="020B0602030504020804" pitchFamily="34" charset="0"/>
              </a:rPr>
              <a:t>We dare to aim higher!</a:t>
            </a:r>
            <a:endParaRPr sz="2800" b="1" dirty="0">
              <a:solidFill>
                <a:schemeClr val="bg2">
                  <a:lumMod val="50000"/>
                </a:schemeClr>
              </a:solidFill>
              <a:latin typeface="Eras Medium ITC" panose="020B06020305040208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A1D54-ED2D-F544-CBF8-D2B668D4E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0" y="0"/>
            <a:ext cx="3912979" cy="2010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B16309-81A9-6DC3-8328-954941DE93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2003933"/>
            <a:ext cx="3909079" cy="1587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5EECC-69B0-35F7-356E-E4FED2E93C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15497"/>
            <a:ext cx="3909080" cy="1728003"/>
          </a:xfrm>
          <a:prstGeom prst="rect">
            <a:avLst/>
          </a:prstGeom>
        </p:spPr>
      </p:pic>
      <p:pic>
        <p:nvPicPr>
          <p:cNvPr id="1026" name="Picture 2" descr="Zastava Evropska unija">
            <a:extLst>
              <a:ext uri="{FF2B5EF4-FFF2-40B4-BE49-F238E27FC236}">
                <a16:creationId xmlns:a16="http://schemas.microsoft.com/office/drawing/2014/main" id="{7916287E-8341-38EF-7FE4-A3B8EB6A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07653"/>
            <a:ext cx="158750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ntakt – DSŠ Lendava">
            <a:extLst>
              <a:ext uri="{FF2B5EF4-FFF2-40B4-BE49-F238E27FC236}">
                <a16:creationId xmlns:a16="http://schemas.microsoft.com/office/drawing/2014/main" id="{FE45CFDA-8CDC-C950-9272-858B9D6EF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1015" y="407653"/>
            <a:ext cx="1048017" cy="105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: zaokroženi vogali 2">
            <a:extLst>
              <a:ext uri="{FF2B5EF4-FFF2-40B4-BE49-F238E27FC236}">
                <a16:creationId xmlns:a16="http://schemas.microsoft.com/office/drawing/2014/main" id="{85C50A27-FA89-D742-89AE-561CF75FDCDE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6">
            <a:extLst>
              <a:ext uri="{FF2B5EF4-FFF2-40B4-BE49-F238E27FC236}">
                <a16:creationId xmlns:a16="http://schemas.microsoft.com/office/drawing/2014/main" id="{27489E50-4979-09ED-25B0-5873B4CD7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CA0753-BC42-F0D2-411A-41D464499A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41027" cy="4605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66FF2-976E-B959-E53E-6986DDB372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381" y="2252230"/>
            <a:ext cx="3053618" cy="2353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21986C-BB9B-97D9-3487-DFF5E0645E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026" y="0"/>
            <a:ext cx="3002973" cy="2252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9B7079-8327-7E33-AD92-CD05352AAE24}"/>
              </a:ext>
            </a:extLst>
          </p:cNvPr>
          <p:cNvSpPr txBox="1"/>
          <p:nvPr/>
        </p:nvSpPr>
        <p:spPr>
          <a:xfrm>
            <a:off x="3070513" y="4605770"/>
            <a:ext cx="46031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FLAMENCO</a:t>
            </a:r>
          </a:p>
          <a:p>
            <a:endParaRPr lang="en-SI" dirty="0"/>
          </a:p>
        </p:txBody>
      </p:sp>
      <p:sp>
        <p:nvSpPr>
          <p:cNvPr id="3" name="Pravokotnik: zaokroženi vogali 2">
            <a:extLst>
              <a:ext uri="{FF2B5EF4-FFF2-40B4-BE49-F238E27FC236}">
                <a16:creationId xmlns:a16="http://schemas.microsoft.com/office/drawing/2014/main" id="{F29DC022-B497-DBC8-1B8D-FD544360D950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6">
            <a:extLst>
              <a:ext uri="{FF2B5EF4-FFF2-40B4-BE49-F238E27FC236}">
                <a16:creationId xmlns:a16="http://schemas.microsoft.com/office/drawing/2014/main" id="{AC9D643D-5536-0C08-01E3-E45A4E3B8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46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C9008F-51C0-5FEA-2ECB-CD9D97D059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10" y="528918"/>
            <a:ext cx="3064248" cy="4085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BBF85D-D7D3-7D35-845D-35544397D0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6858" y="528918"/>
            <a:ext cx="4669776" cy="24652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707DF2-880D-291B-AA55-1F60E6D87335}"/>
              </a:ext>
            </a:extLst>
          </p:cNvPr>
          <p:cNvSpPr/>
          <p:nvPr/>
        </p:nvSpPr>
        <p:spPr>
          <a:xfrm>
            <a:off x="4074634" y="3279417"/>
            <a:ext cx="3951754" cy="104114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O</a:t>
            </a:r>
            <a:r>
              <a:rPr lang="en-SI" sz="20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gled </a:t>
            </a:r>
            <a:r>
              <a:rPr lang="sl-SI" sz="20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razstave</a:t>
            </a:r>
            <a:r>
              <a:rPr lang="en-SI" sz="20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 o </a:t>
            </a:r>
            <a:r>
              <a:rPr lang="sl-SI" sz="20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Tutankhamonu / </a:t>
            </a:r>
            <a:r>
              <a:rPr lang="en-SI" sz="20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Tutankamonu</a:t>
            </a:r>
            <a:r>
              <a:rPr lang="sl-SI" sz="20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ló kiállítás megtekintése</a:t>
            </a:r>
            <a:endParaRPr lang="en-SI" sz="2000" dirty="0">
              <a:solidFill>
                <a:schemeClr val="bg2">
                  <a:lumMod val="75000"/>
                </a:schemeClr>
              </a:solidFill>
              <a:latin typeface="Goudy Old Style" panose="02020502050305020303" pitchFamily="18" charset="77"/>
            </a:endParaRPr>
          </a:p>
        </p:txBody>
      </p:sp>
      <p:sp>
        <p:nvSpPr>
          <p:cNvPr id="3" name="Pravokotnik: zaokroženi vogali 2">
            <a:extLst>
              <a:ext uri="{FF2B5EF4-FFF2-40B4-BE49-F238E27FC236}">
                <a16:creationId xmlns:a16="http://schemas.microsoft.com/office/drawing/2014/main" id="{0054AEB8-FDC3-A60C-512B-26464DD5F042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6">
            <a:extLst>
              <a:ext uri="{FF2B5EF4-FFF2-40B4-BE49-F238E27FC236}">
                <a16:creationId xmlns:a16="http://schemas.microsoft.com/office/drawing/2014/main" id="{D78CD9B5-94CE-26C9-9403-9A889AAB9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9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EB696-0F55-B1D0-FD0E-14015A0CA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5D6C1-8080-4BC4-A37C-B5A33E4878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50" y="-20208"/>
            <a:ext cx="3186998" cy="3983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36F4B1-B419-8CB2-A1D8-379341E985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748" y="0"/>
            <a:ext cx="3162748" cy="3953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75A8CC-DFB3-7B3C-657E-08CD9C5EBF6D}"/>
              </a:ext>
            </a:extLst>
          </p:cNvPr>
          <p:cNvSpPr txBox="1"/>
          <p:nvPr/>
        </p:nvSpPr>
        <p:spPr>
          <a:xfrm>
            <a:off x="2781285" y="4247440"/>
            <a:ext cx="3581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A</a:t>
            </a:r>
            <a:r>
              <a:rPr lang="en-SI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lbufera de Valencia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C5D23-82AE-E300-35EF-2779134DC9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5496" y="-20208"/>
            <a:ext cx="2840170" cy="3973643"/>
          </a:xfrm>
          <a:prstGeom prst="rect">
            <a:avLst/>
          </a:prstGeom>
        </p:spPr>
      </p:pic>
      <p:sp>
        <p:nvSpPr>
          <p:cNvPr id="8" name="Pravokotnik: zaokroženi vogali 2">
            <a:extLst>
              <a:ext uri="{FF2B5EF4-FFF2-40B4-BE49-F238E27FC236}">
                <a16:creationId xmlns:a16="http://schemas.microsoft.com/office/drawing/2014/main" id="{F2140673-E0EC-FBE4-7F9B-6C56415847FB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6">
            <a:extLst>
              <a:ext uri="{FF2B5EF4-FFF2-40B4-BE49-F238E27FC236}">
                <a16:creationId xmlns:a16="http://schemas.microsoft.com/office/drawing/2014/main" id="{5FEC7FA2-789E-7076-55D7-B1D94DC16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98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29642-155E-7FC1-4A85-76AB5C2828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8347" y="-2"/>
            <a:ext cx="4294094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3EA58-6155-3C61-6151-2BD0A7D5CF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9" y="-2"/>
            <a:ext cx="4849905" cy="3637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BAC047-5C83-2C3F-F969-344DB6F4E2B5}"/>
              </a:ext>
            </a:extLst>
          </p:cNvPr>
          <p:cNvSpPr txBox="1"/>
          <p:nvPr/>
        </p:nvSpPr>
        <p:spPr>
          <a:xfrm>
            <a:off x="1192305" y="4021278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T</a:t>
            </a:r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uria bike ride</a:t>
            </a:r>
          </a:p>
        </p:txBody>
      </p:sp>
      <p:sp>
        <p:nvSpPr>
          <p:cNvPr id="6" name="Pravokotnik: zaokroženi vogali 2">
            <a:extLst>
              <a:ext uri="{FF2B5EF4-FFF2-40B4-BE49-F238E27FC236}">
                <a16:creationId xmlns:a16="http://schemas.microsoft.com/office/drawing/2014/main" id="{F3DF6698-F983-3D60-4EBD-5CE410F1478B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7032038-6D95-C964-C7AE-204969C0B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84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8B288-ACA4-A318-4766-DF50B675C8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04" y="-1"/>
            <a:ext cx="6167716" cy="4625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326863-D695-A962-0C11-E79894EC95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659" y="0"/>
            <a:ext cx="3469341" cy="4625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B55017-4D25-F4AE-464E-4881C5CCFD03}"/>
              </a:ext>
            </a:extLst>
          </p:cNvPr>
          <p:cNvSpPr txBox="1"/>
          <p:nvPr/>
        </p:nvSpPr>
        <p:spPr>
          <a:xfrm>
            <a:off x="2967317" y="4625787"/>
            <a:ext cx="217719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P</a:t>
            </a:r>
            <a:r>
              <a:rPr lang="en-SI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ort Saplaya</a:t>
            </a:r>
          </a:p>
          <a:p>
            <a:endParaRPr lang="en-SI" dirty="0"/>
          </a:p>
        </p:txBody>
      </p:sp>
      <p:sp>
        <p:nvSpPr>
          <p:cNvPr id="4" name="Pravokotnik: zaokroženi vogali 2">
            <a:extLst>
              <a:ext uri="{FF2B5EF4-FFF2-40B4-BE49-F238E27FC236}">
                <a16:creationId xmlns:a16="http://schemas.microsoft.com/office/drawing/2014/main" id="{560D3C59-70CD-105E-EBCE-4358CEE8C67C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6">
            <a:extLst>
              <a:ext uri="{FF2B5EF4-FFF2-40B4-BE49-F238E27FC236}">
                <a16:creationId xmlns:a16="http://schemas.microsoft.com/office/drawing/2014/main" id="{FCFA3095-7588-6DED-9564-283C2981E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29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5EBD48-6AC7-AB40-3E6B-76342D8A20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65237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89C219-FD2A-8C04-D38B-4BE329AC87EC}"/>
              </a:ext>
            </a:extLst>
          </p:cNvPr>
          <p:cNvSpPr txBox="1"/>
          <p:nvPr/>
        </p:nvSpPr>
        <p:spPr>
          <a:xfrm>
            <a:off x="413075" y="403741"/>
            <a:ext cx="662361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G</a:t>
            </a:r>
          </a:p>
          <a:p>
            <a:r>
              <a:rPr lang="en-SI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O </a:t>
            </a:r>
          </a:p>
          <a:p>
            <a:endParaRPr lang="en-SI" sz="36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K</a:t>
            </a:r>
            <a:endParaRPr lang="en-SI" sz="36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A</a:t>
            </a:r>
            <a:endParaRPr lang="en-SI" sz="36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R</a:t>
            </a:r>
            <a:endParaRPr lang="en-SI" sz="36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D</a:t>
            </a:r>
            <a:endParaRPr lang="en-SI" sz="36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SI" sz="3600" dirty="0">
                <a:solidFill>
                  <a:schemeClr val="bg1"/>
                </a:solidFill>
                <a:latin typeface="Goudy Old Style" panose="02020502050305020303" pitchFamily="18" charset="77"/>
              </a:rPr>
              <a:t>S</a:t>
            </a:r>
          </a:p>
          <a:p>
            <a:endParaRPr lang="en-SI" dirty="0"/>
          </a:p>
        </p:txBody>
      </p:sp>
      <p:pic>
        <p:nvPicPr>
          <p:cNvPr id="7" name="Video.mov">
            <a:hlinkClick r:id="" action="ppaction://media"/>
            <a:extLst>
              <a:ext uri="{FF2B5EF4-FFF2-40B4-BE49-F238E27FC236}">
                <a16:creationId xmlns:a16="http://schemas.microsoft.com/office/drawing/2014/main" id="{31F2BE7F-C071-7A59-476C-B21D5AFC44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7350" y="0"/>
            <a:ext cx="2914650" cy="5143500"/>
          </a:xfrm>
          <a:prstGeom prst="rect">
            <a:avLst/>
          </a:prstGeom>
        </p:spPr>
      </p:pic>
      <p:sp>
        <p:nvSpPr>
          <p:cNvPr id="5" name="Pravokotnik: zaokroženi vogali 2">
            <a:extLst>
              <a:ext uri="{FF2B5EF4-FFF2-40B4-BE49-F238E27FC236}">
                <a16:creationId xmlns:a16="http://schemas.microsoft.com/office/drawing/2014/main" id="{E0928388-108A-1EE4-8887-E1A82139DFC5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6">
            <a:extLst>
              <a:ext uri="{FF2B5EF4-FFF2-40B4-BE49-F238E27FC236}">
                <a16:creationId xmlns:a16="http://schemas.microsoft.com/office/drawing/2014/main" id="{105D4BED-8D2C-72D2-1456-EEAC78782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68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E3CC38-C42B-3584-454A-1483F52568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75" y="7844"/>
            <a:ext cx="3857625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39D93F-7080-609F-BA81-271869CAE2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226" y="7843"/>
            <a:ext cx="2494149" cy="3325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FE26A-F171-4D79-BEF9-DF32593918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44"/>
            <a:ext cx="2886635" cy="5131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0A033-6A0A-085E-9009-CD7CDF0D76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6636" y="2772600"/>
            <a:ext cx="2399740" cy="2370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ED8E8D-14FE-2D68-B84B-6536002769FE}"/>
              </a:ext>
            </a:extLst>
          </p:cNvPr>
          <p:cNvSpPr/>
          <p:nvPr/>
        </p:nvSpPr>
        <p:spPr>
          <a:xfrm>
            <a:off x="2886635" y="2370900"/>
            <a:ext cx="2399739" cy="71348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Goudy Old Style" panose="02020502050305020303" pitchFamily="18" charset="77"/>
              </a:rPr>
              <a:t>t</a:t>
            </a:r>
            <a:r>
              <a:rPr lang="en-SI" dirty="0">
                <a:latin typeface="Goudy Old Style" panose="02020502050305020303" pitchFamily="18" charset="77"/>
              </a:rPr>
              <a:t>ekmi/</a:t>
            </a:r>
            <a:r>
              <a:rPr lang="hu-HU" dirty="0">
                <a:latin typeface="Goudy Old Style" panose="02020502050305020303" pitchFamily="18" charset="77"/>
              </a:rPr>
              <a:t>meccsek</a:t>
            </a:r>
            <a:endParaRPr lang="en-SI" dirty="0">
              <a:latin typeface="Goudy Old Style" panose="02020502050305020303" pitchFamily="18" charset="77"/>
            </a:endParaRPr>
          </a:p>
          <a:p>
            <a:r>
              <a:rPr lang="en-SI" dirty="0">
                <a:latin typeface="Goudy Old Style" panose="02020502050305020303" pitchFamily="18" charset="77"/>
              </a:rPr>
              <a:t>VALENCIA-MALLORCA</a:t>
            </a:r>
          </a:p>
          <a:p>
            <a:r>
              <a:rPr lang="en-SI" dirty="0">
                <a:latin typeface="Goudy Old Style" panose="02020502050305020303" pitchFamily="18" charset="77"/>
              </a:rPr>
              <a:t>VALENCIA-SEVILLA</a:t>
            </a:r>
          </a:p>
        </p:txBody>
      </p:sp>
      <p:sp>
        <p:nvSpPr>
          <p:cNvPr id="3" name="Pravokotnik: zaokroženi vogali 2">
            <a:extLst>
              <a:ext uri="{FF2B5EF4-FFF2-40B4-BE49-F238E27FC236}">
                <a16:creationId xmlns:a16="http://schemas.microsoft.com/office/drawing/2014/main" id="{B92FB72B-8BEE-D80D-A6A6-010BFDCB1B1F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6">
            <a:extLst>
              <a:ext uri="{FF2B5EF4-FFF2-40B4-BE49-F238E27FC236}">
                <a16:creationId xmlns:a16="http://schemas.microsoft.com/office/drawing/2014/main" id="{0156C801-2C58-D286-9F20-04244805F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22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D0C2EF-416F-FA38-B0B8-3784E3593FFE}"/>
              </a:ext>
            </a:extLst>
          </p:cNvPr>
          <p:cNvSpPr txBox="1"/>
          <p:nvPr/>
        </p:nvSpPr>
        <p:spPr>
          <a:xfrm>
            <a:off x="979686" y="1170632"/>
            <a:ext cx="46358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D</a:t>
            </a:r>
          </a:p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E</a:t>
            </a:r>
          </a:p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L</a:t>
            </a:r>
          </a:p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O</a:t>
            </a:r>
          </a:p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V</a:t>
            </a:r>
          </a:p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N</a:t>
            </a:r>
          </a:p>
          <a:p>
            <a:r>
              <a:rPr lang="en-GB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A</a:t>
            </a:r>
            <a:endParaRPr lang="en-SI" sz="2800" dirty="0">
              <a:solidFill>
                <a:schemeClr val="bg1"/>
              </a:solidFill>
              <a:latin typeface="Goudy Old Style" panose="02020502050305020303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561440-ADAE-1341-D4F0-4C6DAA94FBEC}"/>
              </a:ext>
            </a:extLst>
          </p:cNvPr>
          <p:cNvSpPr txBox="1"/>
          <p:nvPr/>
        </p:nvSpPr>
        <p:spPr>
          <a:xfrm flipH="1">
            <a:off x="1422162" y="1601520"/>
            <a:ext cx="463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M</a:t>
            </a:r>
          </a:p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E</a:t>
            </a:r>
          </a:p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S</a:t>
            </a:r>
          </a:p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T</a:t>
            </a:r>
          </a:p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D1C55-F965-B13F-8354-6A4538F9DC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719" y="1601882"/>
            <a:ext cx="1452281" cy="1936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C8C597-3924-7787-FCDE-8D426EF52E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437" y="1601881"/>
            <a:ext cx="1452282" cy="1936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934FAE-1EFC-3902-415B-34F5BB9C2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156" y="1601522"/>
            <a:ext cx="1452281" cy="1936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CB1E59-4E2B-11C2-E4A4-20753D2431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867" y="1601521"/>
            <a:ext cx="1452282" cy="19363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15686-4FCF-DF07-C96B-0863EFC6FF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095" y="1601520"/>
            <a:ext cx="1200710" cy="1940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688A8D-65D6-1222-FBB3-84C1AE94A6DE}"/>
              </a:ext>
            </a:extLst>
          </p:cNvPr>
          <p:cNvSpPr txBox="1"/>
          <p:nvPr/>
        </p:nvSpPr>
        <p:spPr>
          <a:xfrm>
            <a:off x="272865" y="267850"/>
            <a:ext cx="463588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effectLst/>
                <a:latin typeface="Goudy Old Style" panose="02020502050305020303" pitchFamily="18" charset="77"/>
              </a:rPr>
              <a:t>M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  <a:latin typeface="Goudy Old Style" panose="02020502050305020303" pitchFamily="18" charset="77"/>
              </a:rPr>
              <a:t>U</a:t>
            </a:r>
          </a:p>
          <a:p>
            <a:r>
              <a:rPr lang="hu-HU" sz="2800" dirty="0" err="1">
                <a:solidFill>
                  <a:schemeClr val="bg1"/>
                </a:solidFill>
                <a:effectLst/>
                <a:latin typeface="Goudy Old Style" panose="02020502050305020303" pitchFamily="18" charset="77"/>
              </a:rPr>
              <a:t>N</a:t>
            </a:r>
            <a:endParaRPr lang="hu-HU" sz="2800" dirty="0">
              <a:solidFill>
                <a:schemeClr val="bg1"/>
              </a:solidFill>
              <a:effectLst/>
              <a:latin typeface="Goudy Old Style" panose="02020502050305020303" pitchFamily="18" charset="77"/>
            </a:endParaRPr>
          </a:p>
          <a:p>
            <a:r>
              <a:rPr lang="hu-HU" sz="2800" dirty="0" err="1">
                <a:solidFill>
                  <a:schemeClr val="bg1"/>
                </a:solidFill>
                <a:effectLst/>
                <a:latin typeface="Goudy Old Style" panose="02020502050305020303" pitchFamily="18" charset="77"/>
              </a:rPr>
              <a:t>K</a:t>
            </a:r>
            <a:endParaRPr lang="hu-HU" sz="2800" dirty="0">
              <a:solidFill>
                <a:schemeClr val="bg1"/>
              </a:solidFill>
              <a:effectLst/>
              <a:latin typeface="Goudy Old Style" panose="02020502050305020303" pitchFamily="18" charset="77"/>
            </a:endParaRPr>
          </a:p>
          <a:p>
            <a:r>
              <a:rPr lang="hu-HU" sz="2800" dirty="0">
                <a:solidFill>
                  <a:schemeClr val="bg1"/>
                </a:solidFill>
                <a:effectLst/>
                <a:latin typeface="Goudy Old Style" panose="02020502050305020303" pitchFamily="18" charset="77"/>
              </a:rPr>
              <a:t>A</a:t>
            </a:r>
          </a:p>
          <a:p>
            <a:r>
              <a:rPr lang="hu-HU" sz="2800" dirty="0" err="1">
                <a:solidFill>
                  <a:schemeClr val="bg1"/>
                </a:solidFill>
                <a:effectLst/>
                <a:latin typeface="Goudy Old Style" panose="02020502050305020303" pitchFamily="18" charset="77"/>
              </a:rPr>
              <a:t>H</a:t>
            </a:r>
            <a:endParaRPr lang="hu-HU" sz="2800" dirty="0">
              <a:solidFill>
                <a:schemeClr val="bg1"/>
              </a:solidFill>
              <a:effectLst/>
              <a:latin typeface="Goudy Old Style" panose="02020502050305020303" pitchFamily="18" charset="77"/>
            </a:endParaRPr>
          </a:p>
          <a:p>
            <a:r>
              <a:rPr lang="hu-HU" sz="2800" dirty="0">
                <a:solidFill>
                  <a:schemeClr val="bg1"/>
                </a:solidFill>
                <a:effectLst/>
                <a:latin typeface="Goudy Old Style" panose="02020502050305020303" pitchFamily="18" charset="77"/>
              </a:rPr>
              <a:t>E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  <a:latin typeface="Goudy Old Style" panose="02020502050305020303" pitchFamily="18" charset="77"/>
              </a:rPr>
              <a:t>LY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  <a:latin typeface="Goudy Old Style" panose="02020502050305020303" pitchFamily="18" charset="77"/>
              </a:rPr>
              <a:t>E</a:t>
            </a:r>
          </a:p>
          <a:p>
            <a:r>
              <a:rPr lang="hu-HU" sz="2800" dirty="0" err="1">
                <a:solidFill>
                  <a:schemeClr val="bg1"/>
                </a:solidFill>
                <a:effectLst/>
                <a:latin typeface="Goudy Old Style" panose="02020502050305020303" pitchFamily="18" charset="77"/>
              </a:rPr>
              <a:t>K</a:t>
            </a:r>
            <a:endParaRPr lang="hu-HU" sz="2800" dirty="0">
              <a:solidFill>
                <a:schemeClr val="bg1"/>
              </a:solidFill>
              <a:effectLst/>
              <a:latin typeface="Goudy Old Style" panose="02020502050305020303" pitchFamily="18" charset="77"/>
            </a:endParaRPr>
          </a:p>
          <a:p>
            <a:endParaRPr lang="hu-HU" dirty="0">
              <a:effectLst/>
            </a:endParaRPr>
          </a:p>
          <a:p>
            <a:br>
              <a:rPr lang="hu-HU" dirty="0"/>
            </a:br>
            <a:endParaRPr lang="en-SI" dirty="0"/>
          </a:p>
        </p:txBody>
      </p:sp>
      <p:sp>
        <p:nvSpPr>
          <p:cNvPr id="8" name="Pravokotnik: zaokroženi vogali 2">
            <a:extLst>
              <a:ext uri="{FF2B5EF4-FFF2-40B4-BE49-F238E27FC236}">
                <a16:creationId xmlns:a16="http://schemas.microsoft.com/office/drawing/2014/main" id="{A21C8959-7D0F-62BF-4483-8E7BF96E64AD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Slika 6">
            <a:extLst>
              <a:ext uri="{FF2B5EF4-FFF2-40B4-BE49-F238E27FC236}">
                <a16:creationId xmlns:a16="http://schemas.microsoft.com/office/drawing/2014/main" id="{430C9B19-FEE3-8F91-6B4E-A22B75346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88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8A5F80-8500-D351-D19F-AC73BCC343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72" y="2239470"/>
            <a:ext cx="2178427" cy="290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BA0303-3685-A1BE-8D07-52A68D10DA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74" y="0"/>
            <a:ext cx="2178426" cy="2904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5AE3B6-5842-229A-E80F-257CAC72D4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143" y="0"/>
            <a:ext cx="2178427" cy="2904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2B57CB-1EA1-AFEA-538C-FA1984AE81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138" y="2238343"/>
            <a:ext cx="2178431" cy="2904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D7E90-CA15-13C0-1578-24203CA5DB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79" y="0"/>
            <a:ext cx="2447357" cy="3126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6BD94-730F-9D50-9E47-7676745B7C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88" y="0"/>
            <a:ext cx="2345267" cy="3126441"/>
          </a:xfrm>
          <a:prstGeom prst="rect">
            <a:avLst/>
          </a:prstGeom>
        </p:spPr>
      </p:pic>
      <p:pic>
        <p:nvPicPr>
          <p:cNvPr id="1026" name="Picture 2" descr="BIOSVAL | Control de Plagas en Valencia | 96 301 43 96">
            <a:extLst>
              <a:ext uri="{FF2B5EF4-FFF2-40B4-BE49-F238E27FC236}">
                <a16:creationId xmlns:a16="http://schemas.microsoft.com/office/drawing/2014/main" id="{45058714-8F83-FB0C-B946-A0E4969C2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1534" y="3142609"/>
            <a:ext cx="2240121" cy="198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3C320F-1B89-4597-E3E7-3BD8DCE572C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91" y="3126440"/>
            <a:ext cx="1521542" cy="2028345"/>
          </a:xfrm>
          <a:prstGeom prst="rect">
            <a:avLst/>
          </a:prstGeom>
        </p:spPr>
      </p:pic>
      <p:sp>
        <p:nvSpPr>
          <p:cNvPr id="9" name="Pravokotnik: zaokroženi vogali 2">
            <a:extLst>
              <a:ext uri="{FF2B5EF4-FFF2-40B4-BE49-F238E27FC236}">
                <a16:creationId xmlns:a16="http://schemas.microsoft.com/office/drawing/2014/main" id="{13E6E245-3B72-8EBA-5E98-EBA303E2E2CF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Slika 6">
            <a:extLst>
              <a:ext uri="{FF2B5EF4-FFF2-40B4-BE49-F238E27FC236}">
                <a16:creationId xmlns:a16="http://schemas.microsoft.com/office/drawing/2014/main" id="{D897EA43-0840-94B1-3EF6-DD6766602A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83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EF5D7-179B-8713-F617-A0EB9FA6A9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829" y="0"/>
            <a:ext cx="3449171" cy="4598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A30963-F34C-4011-CC49-9BFAF68ADD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447" y="0"/>
            <a:ext cx="2252382" cy="3003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7FB53E-6288-3E91-2D8E-B9734E283D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447" y="2357718"/>
            <a:ext cx="2252382" cy="2241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60E7D-0CF0-83A1-07C3-650D07F342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49172" cy="4598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4F1FBD-AAE1-0D98-47DA-18E7228B9B2A}"/>
              </a:ext>
            </a:extLst>
          </p:cNvPr>
          <p:cNvSpPr txBox="1"/>
          <p:nvPr/>
        </p:nvSpPr>
        <p:spPr>
          <a:xfrm>
            <a:off x="3818272" y="4689969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sz="1800" dirty="0">
                <a:solidFill>
                  <a:schemeClr val="bg1"/>
                </a:solidFill>
                <a:latin typeface="Goudy Old Style" panose="02020502050305020303" pitchFamily="18" charset="77"/>
              </a:rPr>
              <a:t>SANIS GRUP</a:t>
            </a:r>
          </a:p>
        </p:txBody>
      </p:sp>
      <p:grpSp>
        <p:nvGrpSpPr>
          <p:cNvPr id="8" name="Google Shape;7987;p142">
            <a:extLst>
              <a:ext uri="{FF2B5EF4-FFF2-40B4-BE49-F238E27FC236}">
                <a16:creationId xmlns:a16="http://schemas.microsoft.com/office/drawing/2014/main" id="{A0068C42-24E2-5DB8-B702-4ABEFC46E3EB}"/>
              </a:ext>
            </a:extLst>
          </p:cNvPr>
          <p:cNvGrpSpPr/>
          <p:nvPr/>
        </p:nvGrpSpPr>
        <p:grpSpPr>
          <a:xfrm>
            <a:off x="5319004" y="4663495"/>
            <a:ext cx="270373" cy="335517"/>
            <a:chOff x="4129114" y="990695"/>
            <a:chExt cx="3929841" cy="4876704"/>
          </a:xfrm>
          <a:solidFill>
            <a:schemeClr val="bg1"/>
          </a:solidFill>
        </p:grpSpPr>
        <p:sp>
          <p:nvSpPr>
            <p:cNvPr id="9" name="Google Shape;7988;p142">
              <a:extLst>
                <a:ext uri="{FF2B5EF4-FFF2-40B4-BE49-F238E27FC236}">
                  <a16:creationId xmlns:a16="http://schemas.microsoft.com/office/drawing/2014/main" id="{AE82F747-CA71-A4B9-20BF-A03C0719E9A3}"/>
                </a:ext>
              </a:extLst>
            </p:cNvPr>
            <p:cNvSpPr/>
            <p:nvPr/>
          </p:nvSpPr>
          <p:spPr>
            <a:xfrm>
              <a:off x="5245607" y="990695"/>
              <a:ext cx="2813348" cy="4876514"/>
            </a:xfrm>
            <a:custGeom>
              <a:avLst/>
              <a:gdLst/>
              <a:ahLst/>
              <a:cxnLst/>
              <a:rect l="l" t="t" r="r" b="b"/>
              <a:pathLst>
                <a:path w="2813348" h="4876514" extrusionOk="0">
                  <a:moveTo>
                    <a:pt x="2771585" y="4383405"/>
                  </a:moveTo>
                  <a:lnTo>
                    <a:pt x="1982153" y="2953893"/>
                  </a:lnTo>
                  <a:cubicBezTo>
                    <a:pt x="1668589" y="2386013"/>
                    <a:pt x="1502759" y="1742980"/>
                    <a:pt x="1502759" y="1094327"/>
                  </a:cubicBezTo>
                  <a:lnTo>
                    <a:pt x="1502759" y="628745"/>
                  </a:lnTo>
                  <a:lnTo>
                    <a:pt x="1510094" y="628745"/>
                  </a:lnTo>
                  <a:cubicBezTo>
                    <a:pt x="1612964" y="628745"/>
                    <a:pt x="1696688" y="545021"/>
                    <a:pt x="1696688" y="442151"/>
                  </a:cubicBezTo>
                  <a:lnTo>
                    <a:pt x="1696688" y="186595"/>
                  </a:lnTo>
                  <a:cubicBezTo>
                    <a:pt x="1696688" y="83725"/>
                    <a:pt x="1612964" y="0"/>
                    <a:pt x="1510094" y="0"/>
                  </a:cubicBezTo>
                  <a:lnTo>
                    <a:pt x="186690" y="0"/>
                  </a:lnTo>
                  <a:cubicBezTo>
                    <a:pt x="83820" y="0"/>
                    <a:pt x="0" y="83725"/>
                    <a:pt x="0" y="186595"/>
                  </a:cubicBezTo>
                  <a:lnTo>
                    <a:pt x="0" y="442151"/>
                  </a:lnTo>
                  <a:cubicBezTo>
                    <a:pt x="0" y="545021"/>
                    <a:pt x="83725" y="628745"/>
                    <a:pt x="186690" y="628745"/>
                  </a:cubicBezTo>
                  <a:lnTo>
                    <a:pt x="194024" y="628745"/>
                  </a:lnTo>
                  <a:lnTo>
                    <a:pt x="194024" y="1094327"/>
                  </a:lnTo>
                  <a:cubicBezTo>
                    <a:pt x="194024" y="1134618"/>
                    <a:pt x="193358" y="1175290"/>
                    <a:pt x="192119" y="1215200"/>
                  </a:cubicBezTo>
                  <a:cubicBezTo>
                    <a:pt x="190881" y="1254633"/>
                    <a:pt x="221837" y="1287590"/>
                    <a:pt x="261271" y="1288828"/>
                  </a:cubicBezTo>
                  <a:cubicBezTo>
                    <a:pt x="301085" y="1290257"/>
                    <a:pt x="333661" y="1259110"/>
                    <a:pt x="334899" y="1219676"/>
                  </a:cubicBezTo>
                  <a:cubicBezTo>
                    <a:pt x="336233" y="1178243"/>
                    <a:pt x="336899" y="1136047"/>
                    <a:pt x="336899" y="1094232"/>
                  </a:cubicBezTo>
                  <a:lnTo>
                    <a:pt x="336899" y="628650"/>
                  </a:lnTo>
                  <a:lnTo>
                    <a:pt x="1359789" y="628650"/>
                  </a:lnTo>
                  <a:lnTo>
                    <a:pt x="1359789" y="1094232"/>
                  </a:lnTo>
                  <a:cubicBezTo>
                    <a:pt x="1359789" y="1766983"/>
                    <a:pt x="1531715" y="2433923"/>
                    <a:pt x="1856899" y="3022854"/>
                  </a:cubicBezTo>
                  <a:lnTo>
                    <a:pt x="2646331" y="4452366"/>
                  </a:lnTo>
                  <a:cubicBezTo>
                    <a:pt x="2679097" y="4511707"/>
                    <a:pt x="2678145" y="4582001"/>
                    <a:pt x="2643664" y="4640390"/>
                  </a:cubicBezTo>
                  <a:cubicBezTo>
                    <a:pt x="2609183" y="4698778"/>
                    <a:pt x="2548128" y="4733640"/>
                    <a:pt x="2480310" y="4733640"/>
                  </a:cubicBezTo>
                  <a:lnTo>
                    <a:pt x="2312575" y="4733640"/>
                  </a:lnTo>
                  <a:cubicBezTo>
                    <a:pt x="2273141" y="4733640"/>
                    <a:pt x="2241137" y="4765643"/>
                    <a:pt x="2241137" y="4805077"/>
                  </a:cubicBezTo>
                  <a:cubicBezTo>
                    <a:pt x="2241137" y="4844510"/>
                    <a:pt x="2273141" y="4876515"/>
                    <a:pt x="2312575" y="4876515"/>
                  </a:cubicBezTo>
                  <a:lnTo>
                    <a:pt x="2480310" y="4876515"/>
                  </a:lnTo>
                  <a:cubicBezTo>
                    <a:pt x="2599182" y="4876515"/>
                    <a:pt x="2706243" y="4815364"/>
                    <a:pt x="2766727" y="4712970"/>
                  </a:cubicBezTo>
                  <a:cubicBezTo>
                    <a:pt x="2827211" y="4610576"/>
                    <a:pt x="2828925" y="4487323"/>
                    <a:pt x="2771394" y="4383215"/>
                  </a:cubicBezTo>
                  <a:lnTo>
                    <a:pt x="2771394" y="4383215"/>
                  </a:lnTo>
                  <a:close/>
                  <a:moveTo>
                    <a:pt x="186785" y="485870"/>
                  </a:moveTo>
                  <a:cubicBezTo>
                    <a:pt x="162687" y="485870"/>
                    <a:pt x="142970" y="466249"/>
                    <a:pt x="142970" y="442151"/>
                  </a:cubicBezTo>
                  <a:lnTo>
                    <a:pt x="142970" y="186595"/>
                  </a:lnTo>
                  <a:cubicBezTo>
                    <a:pt x="142970" y="162497"/>
                    <a:pt x="162592" y="142875"/>
                    <a:pt x="186785" y="142875"/>
                  </a:cubicBezTo>
                  <a:lnTo>
                    <a:pt x="1510189" y="142875"/>
                  </a:lnTo>
                  <a:cubicBezTo>
                    <a:pt x="1534287" y="142875"/>
                    <a:pt x="1553908" y="162497"/>
                    <a:pt x="1553908" y="186595"/>
                  </a:cubicBezTo>
                  <a:lnTo>
                    <a:pt x="1553908" y="442151"/>
                  </a:lnTo>
                  <a:cubicBezTo>
                    <a:pt x="1553908" y="466249"/>
                    <a:pt x="1534287" y="485870"/>
                    <a:pt x="1510189" y="485870"/>
                  </a:cubicBezTo>
                  <a:lnTo>
                    <a:pt x="186785" y="4858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7989;p142">
              <a:extLst>
                <a:ext uri="{FF2B5EF4-FFF2-40B4-BE49-F238E27FC236}">
                  <a16:creationId xmlns:a16="http://schemas.microsoft.com/office/drawing/2014/main" id="{8D964B7D-71DE-9959-E203-5650661C2FB4}"/>
                </a:ext>
              </a:extLst>
            </p:cNvPr>
            <p:cNvSpPr/>
            <p:nvPr/>
          </p:nvSpPr>
          <p:spPr>
            <a:xfrm>
              <a:off x="4129114" y="2501074"/>
              <a:ext cx="3157796" cy="3366325"/>
            </a:xfrm>
            <a:custGeom>
              <a:avLst/>
              <a:gdLst/>
              <a:ahLst/>
              <a:cxnLst/>
              <a:rect l="l" t="t" r="r" b="b"/>
              <a:pathLst>
                <a:path w="3157796" h="3366325" extrusionOk="0">
                  <a:moveTo>
                    <a:pt x="3086359" y="3223450"/>
                  </a:moveTo>
                  <a:lnTo>
                    <a:pt x="332967" y="3223450"/>
                  </a:lnTo>
                  <a:cubicBezTo>
                    <a:pt x="265149" y="3223450"/>
                    <a:pt x="204094" y="3188589"/>
                    <a:pt x="169613" y="3130200"/>
                  </a:cubicBezTo>
                  <a:cubicBezTo>
                    <a:pt x="135133" y="3071812"/>
                    <a:pt x="134180" y="3001518"/>
                    <a:pt x="166946" y="2942082"/>
                  </a:cubicBezTo>
                  <a:lnTo>
                    <a:pt x="956378" y="1512570"/>
                  </a:lnTo>
                  <a:cubicBezTo>
                    <a:pt x="1202314" y="1067085"/>
                    <a:pt x="1359190" y="585311"/>
                    <a:pt x="1422532" y="80391"/>
                  </a:cubicBezTo>
                  <a:cubicBezTo>
                    <a:pt x="1427485" y="41243"/>
                    <a:pt x="1399672" y="5524"/>
                    <a:pt x="1360524" y="571"/>
                  </a:cubicBezTo>
                  <a:cubicBezTo>
                    <a:pt x="1321376" y="-4382"/>
                    <a:pt x="1285657" y="23431"/>
                    <a:pt x="1280704" y="62579"/>
                  </a:cubicBezTo>
                  <a:cubicBezTo>
                    <a:pt x="1219649" y="549402"/>
                    <a:pt x="1068392" y="1014031"/>
                    <a:pt x="831220" y="1443514"/>
                  </a:cubicBezTo>
                  <a:lnTo>
                    <a:pt x="41883" y="2873025"/>
                  </a:lnTo>
                  <a:cubicBezTo>
                    <a:pt x="-15553" y="2977134"/>
                    <a:pt x="-13838" y="3100387"/>
                    <a:pt x="46550" y="3202781"/>
                  </a:cubicBezTo>
                  <a:cubicBezTo>
                    <a:pt x="107034" y="3305175"/>
                    <a:pt x="214000" y="3366325"/>
                    <a:pt x="332967" y="3366325"/>
                  </a:cubicBezTo>
                  <a:lnTo>
                    <a:pt x="3086359" y="3366325"/>
                  </a:lnTo>
                  <a:cubicBezTo>
                    <a:pt x="3125792" y="3366325"/>
                    <a:pt x="3157796" y="3334321"/>
                    <a:pt x="3157796" y="3294888"/>
                  </a:cubicBezTo>
                  <a:cubicBezTo>
                    <a:pt x="3157796" y="3255454"/>
                    <a:pt x="3125792" y="3223450"/>
                    <a:pt x="3086359" y="32234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7990;p142">
              <a:extLst>
                <a:ext uri="{FF2B5EF4-FFF2-40B4-BE49-F238E27FC236}">
                  <a16:creationId xmlns:a16="http://schemas.microsoft.com/office/drawing/2014/main" id="{1C284EFA-14DB-D779-CB9F-EBF6143A4373}"/>
                </a:ext>
              </a:extLst>
            </p:cNvPr>
            <p:cNvSpPr/>
            <p:nvPr/>
          </p:nvSpPr>
          <p:spPr>
            <a:xfrm>
              <a:off x="4572372" y="1828990"/>
              <a:ext cx="3043575" cy="3724084"/>
            </a:xfrm>
            <a:custGeom>
              <a:avLst/>
              <a:gdLst/>
              <a:ahLst/>
              <a:cxnLst/>
              <a:rect l="l" t="t" r="r" b="b"/>
              <a:pathLst>
                <a:path w="3043575" h="3724084" extrusionOk="0">
                  <a:moveTo>
                    <a:pt x="3015051" y="3623977"/>
                  </a:moveTo>
                  <a:cubicBezTo>
                    <a:pt x="3052008" y="3561302"/>
                    <a:pt x="3053151" y="3485864"/>
                    <a:pt x="3017909" y="3422142"/>
                  </a:cubicBezTo>
                  <a:lnTo>
                    <a:pt x="2380306" y="2267522"/>
                  </a:lnTo>
                  <a:cubicBezTo>
                    <a:pt x="2041120" y="1653254"/>
                    <a:pt x="1861764" y="957644"/>
                    <a:pt x="1861764" y="256032"/>
                  </a:cubicBezTo>
                  <a:lnTo>
                    <a:pt x="1861764" y="129826"/>
                  </a:lnTo>
                  <a:cubicBezTo>
                    <a:pt x="1861764" y="58198"/>
                    <a:pt x="1803567" y="0"/>
                    <a:pt x="1731939" y="0"/>
                  </a:cubicBezTo>
                  <a:lnTo>
                    <a:pt x="1311601" y="0"/>
                  </a:lnTo>
                  <a:cubicBezTo>
                    <a:pt x="1239972" y="0"/>
                    <a:pt x="1181775" y="58198"/>
                    <a:pt x="1181775" y="129826"/>
                  </a:cubicBezTo>
                  <a:lnTo>
                    <a:pt x="1181775" y="256032"/>
                  </a:lnTo>
                  <a:cubicBezTo>
                    <a:pt x="1181775" y="957739"/>
                    <a:pt x="1002514" y="1653350"/>
                    <a:pt x="663234" y="2267522"/>
                  </a:cubicBezTo>
                  <a:lnTo>
                    <a:pt x="25630" y="3422142"/>
                  </a:lnTo>
                  <a:cubicBezTo>
                    <a:pt x="-9517" y="3485864"/>
                    <a:pt x="-8469" y="3561302"/>
                    <a:pt x="28488" y="3623977"/>
                  </a:cubicBezTo>
                  <a:cubicBezTo>
                    <a:pt x="65445" y="3686651"/>
                    <a:pt x="130977" y="3724085"/>
                    <a:pt x="203748" y="3724085"/>
                  </a:cubicBezTo>
                  <a:lnTo>
                    <a:pt x="2839791" y="3724085"/>
                  </a:lnTo>
                  <a:cubicBezTo>
                    <a:pt x="2912563" y="3724085"/>
                    <a:pt x="2978095" y="3686651"/>
                    <a:pt x="3015051" y="3623977"/>
                  </a:cubicBezTo>
                  <a:lnTo>
                    <a:pt x="3015051" y="3623977"/>
                  </a:lnTo>
                  <a:close/>
                  <a:moveTo>
                    <a:pt x="2891989" y="3551396"/>
                  </a:moveTo>
                  <a:cubicBezTo>
                    <a:pt x="2886655" y="3560350"/>
                    <a:pt x="2871033" y="3581210"/>
                    <a:pt x="2839791" y="3581210"/>
                  </a:cubicBezTo>
                  <a:lnTo>
                    <a:pt x="203748" y="3581210"/>
                  </a:lnTo>
                  <a:cubicBezTo>
                    <a:pt x="172506" y="3581210"/>
                    <a:pt x="156789" y="3560350"/>
                    <a:pt x="151551" y="3551396"/>
                  </a:cubicBezTo>
                  <a:cubicBezTo>
                    <a:pt x="146217" y="3542443"/>
                    <a:pt x="135549" y="3518630"/>
                    <a:pt x="150693" y="3491294"/>
                  </a:cubicBezTo>
                  <a:lnTo>
                    <a:pt x="788297" y="2336673"/>
                  </a:lnTo>
                  <a:cubicBezTo>
                    <a:pt x="1139198" y="1701356"/>
                    <a:pt x="1324650" y="981837"/>
                    <a:pt x="1324650" y="256032"/>
                  </a:cubicBezTo>
                  <a:lnTo>
                    <a:pt x="1324650" y="142875"/>
                  </a:lnTo>
                  <a:lnTo>
                    <a:pt x="1718889" y="142875"/>
                  </a:lnTo>
                  <a:lnTo>
                    <a:pt x="1718889" y="256032"/>
                  </a:lnTo>
                  <a:cubicBezTo>
                    <a:pt x="1718889" y="981837"/>
                    <a:pt x="1904341" y="1701260"/>
                    <a:pt x="2255242" y="2336673"/>
                  </a:cubicBezTo>
                  <a:lnTo>
                    <a:pt x="2892846" y="3491294"/>
                  </a:lnTo>
                  <a:cubicBezTo>
                    <a:pt x="2907895" y="3518630"/>
                    <a:pt x="2897227" y="3542443"/>
                    <a:pt x="2891989" y="3551396"/>
                  </a:cubicBezTo>
                  <a:lnTo>
                    <a:pt x="2891989" y="35513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7991;p142">
              <a:extLst>
                <a:ext uri="{FF2B5EF4-FFF2-40B4-BE49-F238E27FC236}">
                  <a16:creationId xmlns:a16="http://schemas.microsoft.com/office/drawing/2014/main" id="{F709452F-C03F-D391-6B7E-1B1AC33FB3DC}"/>
                </a:ext>
              </a:extLst>
            </p:cNvPr>
            <p:cNvSpPr/>
            <p:nvPr/>
          </p:nvSpPr>
          <p:spPr>
            <a:xfrm>
              <a:off x="5245797" y="4585265"/>
              <a:ext cx="555307" cy="555307"/>
            </a:xfrm>
            <a:custGeom>
              <a:avLst/>
              <a:gdLst/>
              <a:ahLst/>
              <a:cxnLst/>
              <a:rect l="l" t="t" r="r" b="b"/>
              <a:pathLst>
                <a:path w="555307" h="555307" extrusionOk="0">
                  <a:moveTo>
                    <a:pt x="277654" y="0"/>
                  </a:moveTo>
                  <a:cubicBezTo>
                    <a:pt x="124587" y="0"/>
                    <a:pt x="0" y="124587"/>
                    <a:pt x="0" y="277654"/>
                  </a:cubicBezTo>
                  <a:cubicBezTo>
                    <a:pt x="0" y="430721"/>
                    <a:pt x="124587" y="555308"/>
                    <a:pt x="277654" y="555308"/>
                  </a:cubicBezTo>
                  <a:cubicBezTo>
                    <a:pt x="430721" y="555308"/>
                    <a:pt x="555307" y="430721"/>
                    <a:pt x="555307" y="277654"/>
                  </a:cubicBezTo>
                  <a:cubicBezTo>
                    <a:pt x="555307" y="124587"/>
                    <a:pt x="430721" y="0"/>
                    <a:pt x="277654" y="0"/>
                  </a:cubicBezTo>
                  <a:lnTo>
                    <a:pt x="277654" y="0"/>
                  </a:lnTo>
                  <a:close/>
                  <a:moveTo>
                    <a:pt x="277654" y="412528"/>
                  </a:moveTo>
                  <a:cubicBezTo>
                    <a:pt x="203359" y="412528"/>
                    <a:pt x="142875" y="352044"/>
                    <a:pt x="142875" y="277749"/>
                  </a:cubicBezTo>
                  <a:cubicBezTo>
                    <a:pt x="142875" y="203454"/>
                    <a:pt x="203359" y="142970"/>
                    <a:pt x="277654" y="142970"/>
                  </a:cubicBezTo>
                  <a:cubicBezTo>
                    <a:pt x="351949" y="142970"/>
                    <a:pt x="412432" y="203454"/>
                    <a:pt x="412432" y="277749"/>
                  </a:cubicBezTo>
                  <a:cubicBezTo>
                    <a:pt x="412432" y="352044"/>
                    <a:pt x="351949" y="412528"/>
                    <a:pt x="277654" y="412528"/>
                  </a:cubicBezTo>
                  <a:lnTo>
                    <a:pt x="277654" y="4125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7992;p142">
              <a:extLst>
                <a:ext uri="{FF2B5EF4-FFF2-40B4-BE49-F238E27FC236}">
                  <a16:creationId xmlns:a16="http://schemas.microsoft.com/office/drawing/2014/main" id="{AE5FCD95-77B4-0258-2964-6371C23635BA}"/>
                </a:ext>
              </a:extLst>
            </p:cNvPr>
            <p:cNvSpPr/>
            <p:nvPr/>
          </p:nvSpPr>
          <p:spPr>
            <a:xfrm>
              <a:off x="5880162" y="3500386"/>
              <a:ext cx="482155" cy="482155"/>
            </a:xfrm>
            <a:custGeom>
              <a:avLst/>
              <a:gdLst/>
              <a:ahLst/>
              <a:cxnLst/>
              <a:rect l="l" t="t" r="r" b="b"/>
              <a:pathLst>
                <a:path w="482155" h="482155" extrusionOk="0">
                  <a:moveTo>
                    <a:pt x="241078" y="0"/>
                  </a:moveTo>
                  <a:cubicBezTo>
                    <a:pt x="108109" y="0"/>
                    <a:pt x="0" y="108204"/>
                    <a:pt x="0" y="241078"/>
                  </a:cubicBezTo>
                  <a:cubicBezTo>
                    <a:pt x="0" y="373951"/>
                    <a:pt x="108109" y="482155"/>
                    <a:pt x="241078" y="482155"/>
                  </a:cubicBezTo>
                  <a:cubicBezTo>
                    <a:pt x="374047" y="482155"/>
                    <a:pt x="482156" y="373951"/>
                    <a:pt x="482156" y="241078"/>
                  </a:cubicBezTo>
                  <a:cubicBezTo>
                    <a:pt x="482156" y="108204"/>
                    <a:pt x="373952" y="0"/>
                    <a:pt x="241078" y="0"/>
                  </a:cubicBezTo>
                  <a:close/>
                  <a:moveTo>
                    <a:pt x="241078" y="339376"/>
                  </a:moveTo>
                  <a:cubicBezTo>
                    <a:pt x="186881" y="339376"/>
                    <a:pt x="142875" y="295275"/>
                    <a:pt x="142875" y="241173"/>
                  </a:cubicBezTo>
                  <a:cubicBezTo>
                    <a:pt x="142875" y="187071"/>
                    <a:pt x="186976" y="142970"/>
                    <a:pt x="241078" y="142970"/>
                  </a:cubicBezTo>
                  <a:cubicBezTo>
                    <a:pt x="295180" y="142970"/>
                    <a:pt x="339281" y="187071"/>
                    <a:pt x="339281" y="241173"/>
                  </a:cubicBezTo>
                  <a:cubicBezTo>
                    <a:pt x="339281" y="295275"/>
                    <a:pt x="295180" y="339376"/>
                    <a:pt x="241078" y="3393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7993;p142">
              <a:extLst>
                <a:ext uri="{FF2B5EF4-FFF2-40B4-BE49-F238E27FC236}">
                  <a16:creationId xmlns:a16="http://schemas.microsoft.com/office/drawing/2014/main" id="{38E2ACD7-B796-F210-C9FC-FE39962A8F3B}"/>
                </a:ext>
              </a:extLst>
            </p:cNvPr>
            <p:cNvSpPr/>
            <p:nvPr/>
          </p:nvSpPr>
          <p:spPr>
            <a:xfrm>
              <a:off x="6424231" y="4276179"/>
              <a:ext cx="452056" cy="452056"/>
            </a:xfrm>
            <a:custGeom>
              <a:avLst/>
              <a:gdLst/>
              <a:ahLst/>
              <a:cxnLst/>
              <a:rect l="l" t="t" r="r" b="b"/>
              <a:pathLst>
                <a:path w="452056" h="452056" extrusionOk="0">
                  <a:moveTo>
                    <a:pt x="226028" y="0"/>
                  </a:moveTo>
                  <a:cubicBezTo>
                    <a:pt x="101441" y="0"/>
                    <a:pt x="0" y="101346"/>
                    <a:pt x="0" y="226028"/>
                  </a:cubicBezTo>
                  <a:cubicBezTo>
                    <a:pt x="0" y="350710"/>
                    <a:pt x="101346" y="452056"/>
                    <a:pt x="226028" y="452056"/>
                  </a:cubicBezTo>
                  <a:cubicBezTo>
                    <a:pt x="350710" y="452056"/>
                    <a:pt x="452057" y="350710"/>
                    <a:pt x="452057" y="226028"/>
                  </a:cubicBezTo>
                  <a:cubicBezTo>
                    <a:pt x="452057" y="101346"/>
                    <a:pt x="350710" y="0"/>
                    <a:pt x="226028" y="0"/>
                  </a:cubicBezTo>
                  <a:close/>
                  <a:moveTo>
                    <a:pt x="226028" y="309086"/>
                  </a:moveTo>
                  <a:cubicBezTo>
                    <a:pt x="180213" y="309086"/>
                    <a:pt x="142875" y="271748"/>
                    <a:pt x="142875" y="225933"/>
                  </a:cubicBezTo>
                  <a:cubicBezTo>
                    <a:pt x="142875" y="180118"/>
                    <a:pt x="180213" y="142780"/>
                    <a:pt x="226028" y="142780"/>
                  </a:cubicBezTo>
                  <a:cubicBezTo>
                    <a:pt x="271843" y="142780"/>
                    <a:pt x="309182" y="180118"/>
                    <a:pt x="309182" y="225933"/>
                  </a:cubicBezTo>
                  <a:cubicBezTo>
                    <a:pt x="309182" y="271748"/>
                    <a:pt x="271843" y="309086"/>
                    <a:pt x="226028" y="3090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7994;p142">
              <a:extLst>
                <a:ext uri="{FF2B5EF4-FFF2-40B4-BE49-F238E27FC236}">
                  <a16:creationId xmlns:a16="http://schemas.microsoft.com/office/drawing/2014/main" id="{78E867DE-776C-7418-7E54-7A61DC8DFB07}"/>
                </a:ext>
              </a:extLst>
            </p:cNvPr>
            <p:cNvSpPr/>
            <p:nvPr/>
          </p:nvSpPr>
          <p:spPr>
            <a:xfrm>
              <a:off x="5657398" y="4223726"/>
              <a:ext cx="144582" cy="140858"/>
            </a:xfrm>
            <a:custGeom>
              <a:avLst/>
              <a:gdLst/>
              <a:ahLst/>
              <a:cxnLst/>
              <a:rect l="l" t="t" r="r" b="b"/>
              <a:pathLst>
                <a:path w="144582" h="140858" extrusionOk="0">
                  <a:moveTo>
                    <a:pt x="6357" y="97766"/>
                  </a:moveTo>
                  <a:cubicBezTo>
                    <a:pt x="40456" y="183872"/>
                    <a:pt x="175045" y="128055"/>
                    <a:pt x="138278" y="43092"/>
                  </a:cubicBezTo>
                  <a:cubicBezTo>
                    <a:pt x="104179" y="-43013"/>
                    <a:pt x="-30600" y="12803"/>
                    <a:pt x="6357" y="977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7995;p142">
              <a:extLst>
                <a:ext uri="{FF2B5EF4-FFF2-40B4-BE49-F238E27FC236}">
                  <a16:creationId xmlns:a16="http://schemas.microsoft.com/office/drawing/2014/main" id="{C5C69F68-1CCE-255D-BCDD-C3D626732ECC}"/>
                </a:ext>
              </a:extLst>
            </p:cNvPr>
            <p:cNvSpPr/>
            <p:nvPr/>
          </p:nvSpPr>
          <p:spPr>
            <a:xfrm>
              <a:off x="6096622" y="4785533"/>
              <a:ext cx="144552" cy="140858"/>
            </a:xfrm>
            <a:custGeom>
              <a:avLst/>
              <a:gdLst/>
              <a:ahLst/>
              <a:cxnLst/>
              <a:rect l="l" t="t" r="r" b="b"/>
              <a:pathLst>
                <a:path w="144552" h="140858" extrusionOk="0">
                  <a:moveTo>
                    <a:pt x="138252" y="43070"/>
                  </a:moveTo>
                  <a:cubicBezTo>
                    <a:pt x="104152" y="-43037"/>
                    <a:pt x="-30531" y="12875"/>
                    <a:pt x="6331" y="97743"/>
                  </a:cubicBezTo>
                  <a:cubicBezTo>
                    <a:pt x="40335" y="183849"/>
                    <a:pt x="175018" y="128128"/>
                    <a:pt x="138252" y="430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7996;p142">
              <a:extLst>
                <a:ext uri="{FF2B5EF4-FFF2-40B4-BE49-F238E27FC236}">
                  <a16:creationId xmlns:a16="http://schemas.microsoft.com/office/drawing/2014/main" id="{FB64E798-8510-B1C6-4FD5-E6AAFBAA41B2}"/>
                </a:ext>
              </a:extLst>
            </p:cNvPr>
            <p:cNvSpPr/>
            <p:nvPr/>
          </p:nvSpPr>
          <p:spPr>
            <a:xfrm>
              <a:off x="6825925" y="5081410"/>
              <a:ext cx="144556" cy="140858"/>
            </a:xfrm>
            <a:custGeom>
              <a:avLst/>
              <a:gdLst/>
              <a:ahLst/>
              <a:cxnLst/>
              <a:rect l="l" t="t" r="r" b="b"/>
              <a:pathLst>
                <a:path w="144556" h="140858" extrusionOk="0">
                  <a:moveTo>
                    <a:pt x="138278" y="43135"/>
                  </a:moveTo>
                  <a:cubicBezTo>
                    <a:pt x="104179" y="-43067"/>
                    <a:pt x="-30600" y="12845"/>
                    <a:pt x="6357" y="97808"/>
                  </a:cubicBezTo>
                  <a:cubicBezTo>
                    <a:pt x="40456" y="183819"/>
                    <a:pt x="174949" y="128098"/>
                    <a:pt x="138278" y="43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7997;p142">
              <a:extLst>
                <a:ext uri="{FF2B5EF4-FFF2-40B4-BE49-F238E27FC236}">
                  <a16:creationId xmlns:a16="http://schemas.microsoft.com/office/drawing/2014/main" id="{BB729C2B-C81F-18BB-0E1E-C460C6C366D6}"/>
                </a:ext>
              </a:extLst>
            </p:cNvPr>
            <p:cNvSpPr/>
            <p:nvPr/>
          </p:nvSpPr>
          <p:spPr>
            <a:xfrm>
              <a:off x="6072116" y="3135643"/>
              <a:ext cx="144552" cy="140923"/>
            </a:xfrm>
            <a:custGeom>
              <a:avLst/>
              <a:gdLst/>
              <a:ahLst/>
              <a:cxnLst/>
              <a:rect l="l" t="t" r="r" b="b"/>
              <a:pathLst>
                <a:path w="144552" h="140923" extrusionOk="0">
                  <a:moveTo>
                    <a:pt x="6357" y="97808"/>
                  </a:moveTo>
                  <a:cubicBezTo>
                    <a:pt x="40361" y="183914"/>
                    <a:pt x="174949" y="128193"/>
                    <a:pt x="138278" y="43135"/>
                  </a:cubicBezTo>
                  <a:cubicBezTo>
                    <a:pt x="104179" y="-43067"/>
                    <a:pt x="-30600" y="12845"/>
                    <a:pt x="6357" y="97808"/>
                  </a:cubicBezTo>
                  <a:lnTo>
                    <a:pt x="6357" y="978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Pravokotnik: zaokroženi vogali 2">
            <a:extLst>
              <a:ext uri="{FF2B5EF4-FFF2-40B4-BE49-F238E27FC236}">
                <a16:creationId xmlns:a16="http://schemas.microsoft.com/office/drawing/2014/main" id="{8430E4D9-9DDC-465F-9EA5-39B3FB5DD49D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" name="Slika 6">
            <a:extLst>
              <a:ext uri="{FF2B5EF4-FFF2-40B4-BE49-F238E27FC236}">
                <a16:creationId xmlns:a16="http://schemas.microsoft.com/office/drawing/2014/main" id="{D442EB6B-A01B-B494-26E4-14E43B06FF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11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29758-1F7D-4CA5-9872-533515D42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582E6BDC-966D-2859-2704-7BA4075621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5D083E-65ED-C106-146C-A89AA57D1F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320" y="-11163"/>
            <a:ext cx="4030315" cy="5165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76C75-EAA7-4604-6970-D44D3E1702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325"/>
            <a:ext cx="2542424" cy="3499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C5EB4-A4D0-BA3D-5767-BCA46639C6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90" y="3468715"/>
            <a:ext cx="2233047" cy="1674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10A860-2647-FB46-6888-1BFC5DF57B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424" y="-11163"/>
            <a:ext cx="2616896" cy="34891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44F1F5-D490-D061-B9D1-664444BAE47D}"/>
              </a:ext>
            </a:extLst>
          </p:cNvPr>
          <p:cNvSpPr txBox="1"/>
          <p:nvPr/>
        </p:nvSpPr>
        <p:spPr>
          <a:xfrm>
            <a:off x="2308369" y="3870134"/>
            <a:ext cx="2850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Goudy Old Style" panose="02020502050305020303" pitchFamily="18" charset="77"/>
              </a:rPr>
              <a:t>O</a:t>
            </a:r>
            <a:r>
              <a:rPr lang="en-SI" sz="2000" dirty="0">
                <a:solidFill>
                  <a:schemeClr val="bg1"/>
                </a:solidFill>
                <a:latin typeface="Goudy Old Style" panose="02020502050305020303" pitchFamily="18" charset="77"/>
              </a:rPr>
              <a:t>dhod 23. marec 2025</a:t>
            </a:r>
          </a:p>
          <a:p>
            <a:endParaRPr lang="en-SI" sz="20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hu-HU" sz="2000" dirty="0">
                <a:solidFill>
                  <a:schemeClr val="bg1"/>
                </a:solidFill>
                <a:latin typeface="Goudy Old Style" panose="02020502050305020303" pitchFamily="18" charset="77"/>
              </a:rPr>
              <a:t>Indulás 2025. március 23.</a:t>
            </a:r>
            <a:endParaRPr lang="en-SI" sz="2000" dirty="0">
              <a:solidFill>
                <a:schemeClr val="bg1"/>
              </a:solidFill>
              <a:latin typeface="Goudy Old Style" panose="02020502050305020303" pitchFamily="18" charset="77"/>
            </a:endParaRPr>
          </a:p>
        </p:txBody>
      </p:sp>
      <p:sp>
        <p:nvSpPr>
          <p:cNvPr id="6" name="Pravokotnik: zaokroženi vogali 2">
            <a:extLst>
              <a:ext uri="{FF2B5EF4-FFF2-40B4-BE49-F238E27FC236}">
                <a16:creationId xmlns:a16="http://schemas.microsoft.com/office/drawing/2014/main" id="{5A3A55AD-D0C3-2544-2628-BF28DEE33ADF}"/>
              </a:ext>
            </a:extLst>
          </p:cNvPr>
          <p:cNvSpPr/>
          <p:nvPr/>
        </p:nvSpPr>
        <p:spPr>
          <a:xfrm>
            <a:off x="8476500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6">
            <a:extLst>
              <a:ext uri="{FF2B5EF4-FFF2-40B4-BE49-F238E27FC236}">
                <a16:creationId xmlns:a16="http://schemas.microsoft.com/office/drawing/2014/main" id="{8C72B3CD-5D9C-FD87-8E08-EE9114579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39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4FFCD-BBD5-4696-8585-86E6385DC0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03711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C4498C-F747-D2A1-7FC8-2A2D02594F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738" y="-1"/>
            <a:ext cx="1889524" cy="2461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0797C6-7B39-1E7B-DF66-1ED2DF0150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711" y="0"/>
            <a:ext cx="2067478" cy="2461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931EB1-3E70-3307-A6D0-487D7E4372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220" y="2461972"/>
            <a:ext cx="2073780" cy="2681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23FD69-F968-D9CD-3AE5-7863A386D6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146" y="2461972"/>
            <a:ext cx="2119779" cy="26815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9EF8E0-AF51-86C3-7805-7AB6D3F464B8}"/>
              </a:ext>
            </a:extLst>
          </p:cNvPr>
          <p:cNvSpPr/>
          <p:nvPr/>
        </p:nvSpPr>
        <p:spPr>
          <a:xfrm>
            <a:off x="4010392" y="2139243"/>
            <a:ext cx="2451506" cy="64545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sz="2000" dirty="0">
                <a:latin typeface="Goudy Old Style" panose="02020502050305020303" pitchFamily="18" charset="77"/>
              </a:rPr>
              <a:t>SAILING PROJECTS</a:t>
            </a:r>
          </a:p>
        </p:txBody>
      </p:sp>
      <p:sp>
        <p:nvSpPr>
          <p:cNvPr id="2" name="Pravokotnik: zaokroženi vogali 2">
            <a:extLst>
              <a:ext uri="{FF2B5EF4-FFF2-40B4-BE49-F238E27FC236}">
                <a16:creationId xmlns:a16="http://schemas.microsoft.com/office/drawing/2014/main" id="{5EB641E7-1106-6848-963C-75629482A260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6">
            <a:extLst>
              <a:ext uri="{FF2B5EF4-FFF2-40B4-BE49-F238E27FC236}">
                <a16:creationId xmlns:a16="http://schemas.microsoft.com/office/drawing/2014/main" id="{A3C48381-145C-460D-766F-152B1EA43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613298-8979-D980-DFE0-9C64AA64FB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584312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9D30C2-FBA1-5200-500D-382FF2218E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234" y="-1"/>
            <a:ext cx="2218766" cy="2958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FAA671-84CA-DD7A-902B-A9F5CAE6CE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312" y="0"/>
            <a:ext cx="3528595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E9F225-7F2A-373C-15F5-FC7C50B1F3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907" y="2796988"/>
            <a:ext cx="2031093" cy="23465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61A9B7-9F5F-F47C-80A6-7A07F3519FA2}"/>
              </a:ext>
            </a:extLst>
          </p:cNvPr>
          <p:cNvSpPr/>
          <p:nvPr/>
        </p:nvSpPr>
        <p:spPr>
          <a:xfrm>
            <a:off x="2841816" y="2124635"/>
            <a:ext cx="2706251" cy="58270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I" sz="1800" dirty="0">
                <a:latin typeface="Goudy Old Style" panose="02020502050305020303" pitchFamily="18" charset="77"/>
              </a:rPr>
              <a:t>OMEGA SOLDADARUS</a:t>
            </a:r>
          </a:p>
        </p:txBody>
      </p:sp>
      <p:sp>
        <p:nvSpPr>
          <p:cNvPr id="2" name="Pravokotnik: zaokroženi vogali 2">
            <a:extLst>
              <a:ext uri="{FF2B5EF4-FFF2-40B4-BE49-F238E27FC236}">
                <a16:creationId xmlns:a16="http://schemas.microsoft.com/office/drawing/2014/main" id="{23B2FA16-F413-3EA5-64FD-B99013A297BB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6">
            <a:extLst>
              <a:ext uri="{FF2B5EF4-FFF2-40B4-BE49-F238E27FC236}">
                <a16:creationId xmlns:a16="http://schemas.microsoft.com/office/drawing/2014/main" id="{03512A81-ADB6-A905-BECF-DF9E5C979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78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20D0E9-35F8-5B1A-BD04-85A56EB6C3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11425" cy="2644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D1CDD2-39A3-B0C7-2F3D-A0A98C767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141" y="-2"/>
            <a:ext cx="1976401" cy="2635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08E36-041B-70BE-BDF6-6DA3471C67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775" y="2635197"/>
            <a:ext cx="1881899" cy="250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F1CEC-5888-7246-F590-5E2A7B348F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785" y="2639892"/>
            <a:ext cx="1928646" cy="2571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99E2BC-CBCF-EBCE-18DB-D28604619E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327" y="2635197"/>
            <a:ext cx="1900619" cy="252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F9AD09-64C1-AB7C-4DE3-BA5CF2158C3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0"/>
          <a:stretch/>
        </p:blipFill>
        <p:spPr>
          <a:xfrm>
            <a:off x="3471585" y="-15531"/>
            <a:ext cx="3731556" cy="2650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7CC8B3-CBFA-3CDF-6C17-B822A1CA82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979" y="2624709"/>
            <a:ext cx="1928646" cy="2571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1D93E-BA33-79B0-9344-4496E082198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234" y="2635198"/>
            <a:ext cx="2101010" cy="25288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D5B436-8580-9917-863C-7403DB57E3B8}"/>
              </a:ext>
            </a:extLst>
          </p:cNvPr>
          <p:cNvSpPr/>
          <p:nvPr/>
        </p:nvSpPr>
        <p:spPr>
          <a:xfrm>
            <a:off x="2867880" y="2420470"/>
            <a:ext cx="2671483" cy="44823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Goudy Old Style" panose="02020502050305020303" pitchFamily="18" charset="77"/>
              </a:rPr>
              <a:t>C</a:t>
            </a:r>
            <a:r>
              <a:rPr lang="en-SI" dirty="0">
                <a:latin typeface="Goudy Old Style" panose="02020502050305020303" pitchFamily="18" charset="77"/>
              </a:rPr>
              <a:t>ENTRO DE EDUCACION IN FANTIL</a:t>
            </a:r>
          </a:p>
        </p:txBody>
      </p:sp>
      <p:sp>
        <p:nvSpPr>
          <p:cNvPr id="13" name="Pravokotnik: zaokroženi vogali 12">
            <a:extLst>
              <a:ext uri="{FF2B5EF4-FFF2-40B4-BE49-F238E27FC236}">
                <a16:creationId xmlns:a16="http://schemas.microsoft.com/office/drawing/2014/main" id="{62FE75B8-6CE7-44D7-8661-3F563ED28ED8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11F85C16-03F0-4C77-82BC-078AAAC9FB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8251" y="458311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65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B4C17E-09C4-2A03-580E-93F136CF19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4A9E08-3894-253F-B31D-A5BB3261CC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95499"/>
            <a:ext cx="2286000" cy="304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083586-4744-7F38-337C-7DB5F64968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0" y="0"/>
            <a:ext cx="2229750" cy="2973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E57D80-32F6-8CEE-CA03-6D9F36182493}"/>
              </a:ext>
            </a:extLst>
          </p:cNvPr>
          <p:cNvSpPr/>
          <p:nvPr/>
        </p:nvSpPr>
        <p:spPr>
          <a:xfrm>
            <a:off x="1555422" y="2677213"/>
            <a:ext cx="1461155" cy="1498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V</a:t>
            </a:r>
            <a:r>
              <a:rPr lang="en-SI" sz="16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rnitev domov </a:t>
            </a:r>
          </a:p>
          <a:p>
            <a:r>
              <a:rPr lang="en-SI" sz="16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12.4.2025 </a:t>
            </a:r>
          </a:p>
          <a:p>
            <a:endParaRPr lang="en-SI" sz="1600" dirty="0">
              <a:solidFill>
                <a:schemeClr val="bg2">
                  <a:lumMod val="75000"/>
                </a:schemeClr>
              </a:solidFill>
              <a:latin typeface="Goudy Old Style" panose="02020502050305020303" pitchFamily="18" charset="77"/>
            </a:endParaRPr>
          </a:p>
          <a:p>
            <a:r>
              <a:rPr lang="hu-HU" sz="16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Hazatérés</a:t>
            </a:r>
            <a:endParaRPr lang="en-SI" sz="1600" dirty="0">
              <a:solidFill>
                <a:schemeClr val="bg2">
                  <a:lumMod val="75000"/>
                </a:schemeClr>
              </a:solidFill>
              <a:latin typeface="Goudy Old Style" panose="02020502050305020303" pitchFamily="18" charset="77"/>
            </a:endParaRPr>
          </a:p>
          <a:p>
            <a:r>
              <a:rPr lang="en-SI" sz="16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2025.4.12.</a:t>
            </a:r>
          </a:p>
        </p:txBody>
      </p:sp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691B0F89-7A73-4390-96F3-83960AF3866B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042C0D02-00A3-45A0-8B2B-F874E3A3D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251" y="456532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15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2B359B-8762-58F1-0D03-A285DC970594}"/>
              </a:ext>
            </a:extLst>
          </p:cNvPr>
          <p:cNvSpPr txBox="1"/>
          <p:nvPr/>
        </p:nvSpPr>
        <p:spPr>
          <a:xfrm>
            <a:off x="83712" y="1815627"/>
            <a:ext cx="482652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400" dirty="0">
                <a:solidFill>
                  <a:schemeClr val="bg1"/>
                </a:solidFill>
                <a:latin typeface="Goudy Old Style" panose="02020502050305020303" pitchFamily="18" charset="77"/>
              </a:rPr>
              <a:t>HVALA ZA NEPOZABNO IZKUŠNJO!</a:t>
            </a:r>
          </a:p>
          <a:p>
            <a:r>
              <a:rPr lang="hu-HU" sz="2400" dirty="0">
                <a:solidFill>
                  <a:schemeClr val="bg1"/>
                </a:solidFill>
                <a:effectLst/>
                <a:latin typeface="Goudy Old Style" panose="02020502050305020303" pitchFamily="18" charset="77"/>
              </a:rPr>
              <a:t>KÖSZÖNJŰK A FELEJTHETETLEN ÉLMÉNYT!</a:t>
            </a:r>
          </a:p>
          <a:p>
            <a:br>
              <a:rPr lang="hu-HU" sz="3200" dirty="0"/>
            </a:br>
            <a:endParaRPr lang="en-SI" sz="24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endParaRPr lang="en-SI" sz="24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endParaRPr lang="hu-HU" sz="2400" dirty="0">
              <a:solidFill>
                <a:schemeClr val="bg1"/>
              </a:solidFill>
              <a:effectLst/>
              <a:latin typeface="Goudy Old Style" panose="02020502050305020303" pitchFamily="18" charset="77"/>
            </a:endParaRPr>
          </a:p>
          <a:p>
            <a:br>
              <a:rPr lang="hu-HU" sz="2400" dirty="0">
                <a:solidFill>
                  <a:schemeClr val="bg1"/>
                </a:solidFill>
                <a:latin typeface="Goudy Old Style" panose="02020502050305020303" pitchFamily="18" charset="77"/>
              </a:rPr>
            </a:br>
            <a:endParaRPr lang="en-SI" sz="2400" dirty="0">
              <a:solidFill>
                <a:schemeClr val="bg1"/>
              </a:solidFill>
              <a:latin typeface="Goudy Old Style" panose="02020502050305020303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555B0-419B-581C-0057-B5D2A04616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377" y="0"/>
            <a:ext cx="3563332" cy="3102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0A032-636A-A731-CCCC-B25D6DC4A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7476" y="3107873"/>
            <a:ext cx="4826524" cy="2044118"/>
          </a:xfrm>
          <a:prstGeom prst="rect">
            <a:avLst/>
          </a:prstGeom>
        </p:spPr>
      </p:pic>
      <p:sp>
        <p:nvSpPr>
          <p:cNvPr id="3" name="Pravokotnik: zaokroženi vogali 2">
            <a:extLst>
              <a:ext uri="{FF2B5EF4-FFF2-40B4-BE49-F238E27FC236}">
                <a16:creationId xmlns:a16="http://schemas.microsoft.com/office/drawing/2014/main" id="{548F719F-77D4-403A-83E8-9CFBDA3DC357}"/>
              </a:ext>
            </a:extLst>
          </p:cNvPr>
          <p:cNvSpPr/>
          <p:nvPr/>
        </p:nvSpPr>
        <p:spPr>
          <a:xfrm>
            <a:off x="53395" y="4517944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AF9A7CE-042D-4ACF-965F-A112C9C2D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4" y="4553526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7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59C539-B2EE-E559-0F0C-0739A6A115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235430-1F07-CCDA-527B-BCE6F5888ADB}"/>
              </a:ext>
            </a:extLst>
          </p:cNvPr>
          <p:cNvSpPr txBox="1"/>
          <p:nvPr/>
        </p:nvSpPr>
        <p:spPr>
          <a:xfrm>
            <a:off x="6858000" y="850317"/>
            <a:ext cx="169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Sodelujoči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451E4-1DF2-9D9A-A9A3-A5C03E2C09D9}"/>
              </a:ext>
            </a:extLst>
          </p:cNvPr>
          <p:cNvSpPr txBox="1"/>
          <p:nvPr/>
        </p:nvSpPr>
        <p:spPr>
          <a:xfrm>
            <a:off x="7220464" y="1396603"/>
            <a:ext cx="1334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dirty="0">
                <a:solidFill>
                  <a:schemeClr val="bg1"/>
                </a:solidFill>
                <a:latin typeface="Goudy Old Style" panose="02020502050305020303" pitchFamily="18" charset="77"/>
              </a:rPr>
              <a:t>4 kemiki</a:t>
            </a:r>
          </a:p>
          <a:p>
            <a:r>
              <a:rPr lang="en-SI" dirty="0">
                <a:solidFill>
                  <a:schemeClr val="bg1"/>
                </a:solidFill>
                <a:latin typeface="Goudy Old Style" panose="02020502050305020303" pitchFamily="18" charset="77"/>
              </a:rPr>
              <a:t>5 strojnikov</a:t>
            </a:r>
          </a:p>
          <a:p>
            <a:r>
              <a:rPr lang="en-SI" dirty="0">
                <a:solidFill>
                  <a:schemeClr val="bg1"/>
                </a:solidFill>
                <a:latin typeface="Goudy Old Style" panose="02020502050305020303" pitchFamily="18" charset="77"/>
              </a:rPr>
              <a:t>4 vzgojitelji</a:t>
            </a:r>
          </a:p>
          <a:p>
            <a:r>
              <a:rPr lang="en-SI" dirty="0">
                <a:solidFill>
                  <a:schemeClr val="bg1"/>
                </a:solidFill>
                <a:latin typeface="Goudy Old Style" panose="02020502050305020303" pitchFamily="18" charset="77"/>
              </a:rPr>
              <a:t>6 profesorjev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93C05-7BAF-D21F-93A7-E8880227B1E8}"/>
              </a:ext>
            </a:extLst>
          </p:cNvPr>
          <p:cNvSpPr txBox="1"/>
          <p:nvPr/>
        </p:nvSpPr>
        <p:spPr>
          <a:xfrm>
            <a:off x="7266058" y="2949377"/>
            <a:ext cx="13003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28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hu-HU" dirty="0">
                <a:solidFill>
                  <a:schemeClr val="bg1"/>
                </a:solidFill>
                <a:latin typeface="Goudy Old Style" panose="02020502050305020303" pitchFamily="18" charset="77"/>
              </a:rPr>
              <a:t>4 vegyész </a:t>
            </a:r>
          </a:p>
          <a:p>
            <a:r>
              <a:rPr lang="hu-HU" dirty="0">
                <a:solidFill>
                  <a:schemeClr val="bg1"/>
                </a:solidFill>
                <a:latin typeface="Goudy Old Style" panose="02020502050305020303" pitchFamily="18" charset="77"/>
              </a:rPr>
              <a:t>5 gépész </a:t>
            </a:r>
          </a:p>
          <a:p>
            <a:r>
              <a:rPr lang="hu-HU" dirty="0">
                <a:solidFill>
                  <a:schemeClr val="bg1"/>
                </a:solidFill>
                <a:latin typeface="Goudy Old Style" panose="02020502050305020303" pitchFamily="18" charset="77"/>
              </a:rPr>
              <a:t>4 </a:t>
            </a:r>
            <a:r>
              <a:rPr lang="hu-HU" dirty="0">
                <a:solidFill>
                  <a:schemeClr val="bg1"/>
                </a:solidFill>
                <a:effectLst/>
                <a:latin typeface="Goudy Old Style" panose="02020502050305020303" pitchFamily="18" charset="77"/>
              </a:rPr>
              <a:t>óvodai nevelő</a:t>
            </a:r>
            <a:endParaRPr lang="hu-HU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hu-HU" dirty="0">
                <a:solidFill>
                  <a:schemeClr val="bg1"/>
                </a:solidFill>
                <a:latin typeface="Goudy Old Style" panose="02020502050305020303" pitchFamily="18" charset="77"/>
              </a:rPr>
              <a:t>6 tanár</a:t>
            </a:r>
            <a:endParaRPr lang="en-SI" dirty="0">
              <a:solidFill>
                <a:schemeClr val="bg1"/>
              </a:solidFill>
              <a:latin typeface="Goudy Old Style" panose="02020502050305020303" pitchFamily="18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D63DBD-1B8C-9AEE-92B2-4F8381E508B6}"/>
              </a:ext>
            </a:extLst>
          </p:cNvPr>
          <p:cNvSpPr txBox="1"/>
          <p:nvPr/>
        </p:nvSpPr>
        <p:spPr>
          <a:xfrm>
            <a:off x="6858000" y="297244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Goudy Old Style" panose="02020502050305020303" pitchFamily="18" charset="77"/>
              </a:rPr>
              <a:t>Közreműködők</a:t>
            </a:r>
          </a:p>
        </p:txBody>
      </p:sp>
      <p:sp>
        <p:nvSpPr>
          <p:cNvPr id="3" name="Pravokotnik: zaokroženi vogali 2">
            <a:extLst>
              <a:ext uri="{FF2B5EF4-FFF2-40B4-BE49-F238E27FC236}">
                <a16:creationId xmlns:a16="http://schemas.microsoft.com/office/drawing/2014/main" id="{A1A0209F-B1AC-3F9D-6CD5-47E7EF7F5170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451BD1F-01D6-2F4B-BD69-D03927863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34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F5FB9C-BD76-DA38-960A-BE709EBE3E40}"/>
              </a:ext>
            </a:extLst>
          </p:cNvPr>
          <p:cNvSpPr txBox="1"/>
          <p:nvPr/>
        </p:nvSpPr>
        <p:spPr>
          <a:xfrm>
            <a:off x="1018099" y="1189450"/>
            <a:ext cx="498631" cy="267765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O</a:t>
            </a:r>
          </a:p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G</a:t>
            </a:r>
          </a:p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L</a:t>
            </a:r>
          </a:p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E</a:t>
            </a:r>
          </a:p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D</a:t>
            </a:r>
          </a:p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C8F21D-E56C-388C-0490-7E59543B9D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130" y="1652134"/>
            <a:ext cx="2112278" cy="1839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03DA64-6B4C-62E9-8CD9-02F3823C19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569" y="1670064"/>
            <a:ext cx="3177561" cy="1821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F4393F-E3A3-71E4-D172-D53B0B32E5AB}"/>
              </a:ext>
            </a:extLst>
          </p:cNvPr>
          <p:cNvSpPr txBox="1"/>
          <p:nvPr/>
        </p:nvSpPr>
        <p:spPr>
          <a:xfrm>
            <a:off x="281298" y="380112"/>
            <a:ext cx="3585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dirty="0" err="1">
                <a:solidFill>
                  <a:schemeClr val="bg1"/>
                </a:solidFill>
                <a:latin typeface="Goudy Old Style" panose="02020502050305020303" pitchFamily="18" charset="77"/>
              </a:rPr>
              <a:t>VÁROSnÉZÉS</a:t>
            </a:r>
            <a:endParaRPr lang="en-SI" sz="2800" dirty="0">
              <a:solidFill>
                <a:schemeClr val="bg1"/>
              </a:solidFill>
              <a:latin typeface="Goudy Old Style" panose="02020502050305020303" pitchFamily="18" charset="77"/>
            </a:endParaRPr>
          </a:p>
        </p:txBody>
      </p:sp>
      <p:sp>
        <p:nvSpPr>
          <p:cNvPr id="5" name="Pravokotnik: zaokroženi vogali 2">
            <a:extLst>
              <a:ext uri="{FF2B5EF4-FFF2-40B4-BE49-F238E27FC236}">
                <a16:creationId xmlns:a16="http://schemas.microsoft.com/office/drawing/2014/main" id="{86A5A54C-4860-8B50-CC18-26538A9985B5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6">
            <a:extLst>
              <a:ext uri="{FF2B5EF4-FFF2-40B4-BE49-F238E27FC236}">
                <a16:creationId xmlns:a16="http://schemas.microsoft.com/office/drawing/2014/main" id="{B72D2315-1EC1-30AA-1425-5506BD31A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05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F198B-7A8D-BF0A-C664-8FF6DBFF3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68611" cy="2891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E95A69-410C-AFA6-D62A-E22917C01D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571750"/>
            <a:ext cx="2168611" cy="2891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5238F1-6E03-3A31-1D58-B8325728EC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563" y="0"/>
            <a:ext cx="2318437" cy="3091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D311D-5E12-7B44-BEE7-5D3E1DED6D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562" y="2802408"/>
            <a:ext cx="2318438" cy="2341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020AAE-4A57-AEB3-C8FA-29A855798D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610" y="1"/>
            <a:ext cx="4668107" cy="3501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62C36E-F4B4-CF55-4738-07F7BDC31653}"/>
              </a:ext>
            </a:extLst>
          </p:cNvPr>
          <p:cNvSpPr txBox="1"/>
          <p:nvPr/>
        </p:nvSpPr>
        <p:spPr>
          <a:xfrm>
            <a:off x="2179767" y="3455654"/>
            <a:ext cx="4656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2000" dirty="0">
                <a:solidFill>
                  <a:schemeClr val="bg1"/>
                </a:solidFill>
                <a:latin typeface="Goudy Old Style" panose="02020502050305020303" pitchFamily="18" charset="77"/>
              </a:rPr>
              <a:t>O</a:t>
            </a:r>
            <a:r>
              <a:rPr lang="en-SI" sz="2000" dirty="0">
                <a:solidFill>
                  <a:schemeClr val="bg1"/>
                </a:solidFill>
                <a:latin typeface="Goudy Old Style" panose="02020502050305020303" pitchFamily="18" charset="77"/>
              </a:rPr>
              <a:t>gled centra mesta in parka</a:t>
            </a:r>
          </a:p>
          <a:p>
            <a:endParaRPr lang="en-SI" sz="20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hu-HU" sz="2000" dirty="0">
                <a:solidFill>
                  <a:schemeClr val="bg1"/>
                </a:solidFill>
                <a:latin typeface="Goudy Old Style" panose="02020502050305020303" pitchFamily="18" charset="77"/>
              </a:rPr>
              <a:t>Túra a városközpontban és a parkban</a:t>
            </a:r>
            <a:endParaRPr lang="en-SI" sz="2000" dirty="0">
              <a:solidFill>
                <a:schemeClr val="bg1"/>
              </a:solidFill>
              <a:latin typeface="Goudy Old Style" panose="02020502050305020303" pitchFamily="18" charset="77"/>
            </a:endParaRPr>
          </a:p>
        </p:txBody>
      </p:sp>
      <p:sp>
        <p:nvSpPr>
          <p:cNvPr id="9" name="Pravokotnik: zaokroženi vogali 2">
            <a:extLst>
              <a:ext uri="{FF2B5EF4-FFF2-40B4-BE49-F238E27FC236}">
                <a16:creationId xmlns:a16="http://schemas.microsoft.com/office/drawing/2014/main" id="{C7A1D8F6-2A86-6265-782F-854D335569AC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Slika 6">
            <a:extLst>
              <a:ext uri="{FF2B5EF4-FFF2-40B4-BE49-F238E27FC236}">
                <a16:creationId xmlns:a16="http://schemas.microsoft.com/office/drawing/2014/main" id="{9C925916-680F-8F64-08F8-0B9C5AA7B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88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90E95-86C0-D1C1-FCB3-535DFB3BEE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8" y="0"/>
            <a:ext cx="2439185" cy="2931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A7B68D-A55C-D671-5EAB-AE369DA70D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71750"/>
            <a:ext cx="2458041" cy="2590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7D4F85-ADDD-672F-FBF5-C27032D002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613" y="0"/>
            <a:ext cx="1938241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D3F471-7008-3D13-123A-CE6EFD4A6E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6854" y="0"/>
            <a:ext cx="2673490" cy="257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EA014-1ED9-7E18-3B4B-0712EE9A0D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0344" y="1"/>
            <a:ext cx="2068888" cy="2571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92A33F-E96A-3C0E-0AE3-ECDE641750C7}"/>
              </a:ext>
            </a:extLst>
          </p:cNvPr>
          <p:cNvSpPr txBox="1"/>
          <p:nvPr/>
        </p:nvSpPr>
        <p:spPr>
          <a:xfrm>
            <a:off x="4386854" y="3007151"/>
            <a:ext cx="370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I" dirty="0"/>
          </a:p>
          <a:p>
            <a:endParaRPr lang="en-SI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F80D52-5D0B-08A4-84FC-3E93C83D9D28}"/>
              </a:ext>
            </a:extLst>
          </p:cNvPr>
          <p:cNvSpPr/>
          <p:nvPr/>
        </p:nvSpPr>
        <p:spPr>
          <a:xfrm>
            <a:off x="2458041" y="2571750"/>
            <a:ext cx="6671191" cy="2571749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latin typeface="Goudy Old Style" panose="02020502050305020303" pitchFamily="18" charset="77"/>
              </a:rPr>
              <a:t>                               </a:t>
            </a:r>
          </a:p>
          <a:p>
            <a:endParaRPr lang="en-GB" sz="2400" dirty="0">
              <a:latin typeface="Goudy Old Style" panose="02020502050305020303" pitchFamily="18" charset="77"/>
            </a:endParaRPr>
          </a:p>
          <a:p>
            <a:endParaRPr lang="en-GB" sz="2400" dirty="0">
              <a:latin typeface="Goudy Old Style" panose="02020502050305020303" pitchFamily="18" charset="77"/>
            </a:endParaRPr>
          </a:p>
          <a:p>
            <a:pPr algn="ctr"/>
            <a:r>
              <a:rPr lang="en-GB" sz="24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M</a:t>
            </a:r>
            <a:r>
              <a:rPr lang="en-SI" sz="2400" dirty="0">
                <a:solidFill>
                  <a:schemeClr val="bg2">
                    <a:lumMod val="75000"/>
                  </a:schemeClr>
                </a:solidFill>
                <a:latin typeface="Goudy Old Style" panose="02020502050305020303" pitchFamily="18" charset="77"/>
              </a:rPr>
              <a:t>uzej iluzij</a:t>
            </a:r>
          </a:p>
          <a:p>
            <a:pPr algn="ctr"/>
            <a:endParaRPr lang="en-SI" sz="2400" dirty="0">
              <a:solidFill>
                <a:schemeClr val="bg2">
                  <a:lumMod val="75000"/>
                </a:schemeClr>
              </a:solidFill>
              <a:latin typeface="Goudy Old Style" panose="02020502050305020303" pitchFamily="18" charset="77"/>
            </a:endParaRPr>
          </a:p>
          <a:p>
            <a:pPr algn="ctr"/>
            <a:r>
              <a:rPr lang="hu-HU" sz="2400" dirty="0">
                <a:solidFill>
                  <a:schemeClr val="bg2">
                    <a:lumMod val="75000"/>
                  </a:schemeClr>
                </a:solidFill>
                <a:effectLst/>
                <a:latin typeface="Goudy Old Style" panose="02020502050305020303" pitchFamily="18" charset="77"/>
              </a:rPr>
              <a:t>Illúziók </a:t>
            </a:r>
            <a:r>
              <a:rPr lang="hu-HU" sz="2400" dirty="0" err="1">
                <a:solidFill>
                  <a:schemeClr val="bg2">
                    <a:lumMod val="75000"/>
                  </a:schemeClr>
                </a:solidFill>
                <a:effectLst/>
                <a:latin typeface="Goudy Old Style" panose="02020502050305020303" pitchFamily="18" charset="77"/>
              </a:rPr>
              <a:t>Múzeuma</a:t>
            </a:r>
            <a:endParaRPr lang="hu-HU" sz="2400" dirty="0">
              <a:solidFill>
                <a:schemeClr val="bg2">
                  <a:lumMod val="75000"/>
                </a:schemeClr>
              </a:solidFill>
              <a:effectLst/>
              <a:latin typeface="Goudy Old Style" panose="02020502050305020303" pitchFamily="18" charset="77"/>
            </a:endParaRPr>
          </a:p>
          <a:p>
            <a:br>
              <a:rPr lang="hu-HU" sz="3200" dirty="0"/>
            </a:br>
            <a:endParaRPr lang="en-SI" sz="2400" dirty="0">
              <a:latin typeface="Goudy Old Style" panose="02020502050305020303" pitchFamily="18" charset="77"/>
            </a:endParaRPr>
          </a:p>
        </p:txBody>
      </p:sp>
      <p:sp>
        <p:nvSpPr>
          <p:cNvPr id="2" name="Pravokotnik: zaokroženi vogali 2">
            <a:extLst>
              <a:ext uri="{FF2B5EF4-FFF2-40B4-BE49-F238E27FC236}">
                <a16:creationId xmlns:a16="http://schemas.microsoft.com/office/drawing/2014/main" id="{EDFE4AB6-9186-979D-A2D0-CD97D536E4F6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6">
            <a:extLst>
              <a:ext uri="{FF2B5EF4-FFF2-40B4-BE49-F238E27FC236}">
                <a16:creationId xmlns:a16="http://schemas.microsoft.com/office/drawing/2014/main" id="{60F5839C-5EEC-0E4C-E03C-03AC7544FB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0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C36154-7A16-B3B0-5042-9B7C9835CE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140" y="0"/>
            <a:ext cx="2308860" cy="3078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678C48-3A1C-50F5-C3F4-FB3F090D9F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141" y="2571750"/>
            <a:ext cx="2308860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0A19E6-62FE-A52D-731D-738FA3047E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20267"/>
            <a:ext cx="4439920" cy="3502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749C97-23E3-5B45-D1F3-4B30149C4938}"/>
              </a:ext>
            </a:extLst>
          </p:cNvPr>
          <p:cNvSpPr txBox="1"/>
          <p:nvPr/>
        </p:nvSpPr>
        <p:spPr>
          <a:xfrm>
            <a:off x="0" y="146887"/>
            <a:ext cx="461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Malvarrosa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BDBE6E-3B74-8B14-5E4A-6C996F7CCB1E}"/>
              </a:ext>
            </a:extLst>
          </p:cNvPr>
          <p:cNvSpPr txBox="1"/>
          <p:nvPr/>
        </p:nvSpPr>
        <p:spPr>
          <a:xfrm>
            <a:off x="0" y="4500443"/>
            <a:ext cx="332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3200" dirty="0">
                <a:solidFill>
                  <a:schemeClr val="bg1"/>
                </a:solidFill>
                <a:effectLst/>
                <a:latin typeface="Goudy Old Style" panose="02020502050305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Patacona</a:t>
            </a:r>
            <a:endParaRPr lang="en-SI" sz="3200" dirty="0">
              <a:solidFill>
                <a:schemeClr val="bg1"/>
              </a:solidFill>
              <a:latin typeface="Goudy Old Style" panose="02020502050305020303" pitchFamily="18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96A237-3477-4016-E280-5D6C82C037BD}"/>
              </a:ext>
            </a:extLst>
          </p:cNvPr>
          <p:cNvSpPr txBox="1"/>
          <p:nvPr/>
        </p:nvSpPr>
        <p:spPr>
          <a:xfrm>
            <a:off x="5661816" y="1580078"/>
            <a:ext cx="469073" cy="2769989"/>
          </a:xfrm>
          <a:prstGeom prst="rect">
            <a:avLst/>
          </a:prstGeom>
          <a:noFill/>
        </p:spPr>
        <p:txBody>
          <a:bodyPr vert="horz" wrap="square" lIns="90000" rtlCol="0">
            <a:spAutoFit/>
          </a:bodyPr>
          <a:lstStyle/>
          <a:p>
            <a:r>
              <a:rPr lang="en-SI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P</a:t>
            </a:r>
          </a:p>
          <a:p>
            <a:r>
              <a:rPr lang="en-GB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L</a:t>
            </a:r>
            <a:endParaRPr lang="sl-SI" sz="32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sl-SI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A</a:t>
            </a:r>
            <a:endParaRPr lang="en-SI" sz="32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3200" dirty="0" err="1">
                <a:solidFill>
                  <a:schemeClr val="bg1"/>
                </a:solidFill>
                <a:latin typeface="Goudy Old Style" panose="02020502050305020303" pitchFamily="18" charset="77"/>
              </a:rPr>
              <a:t>Ž</a:t>
            </a:r>
            <a:endParaRPr lang="en-SI" sz="32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I</a:t>
            </a:r>
            <a:endParaRPr lang="en-SI" sz="32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endParaRPr lang="en-SI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650AAE-A62B-DC94-8896-356B86A8C793}"/>
              </a:ext>
            </a:extLst>
          </p:cNvPr>
          <p:cNvSpPr txBox="1"/>
          <p:nvPr/>
        </p:nvSpPr>
        <p:spPr>
          <a:xfrm>
            <a:off x="5013289" y="555813"/>
            <a:ext cx="6344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S</a:t>
            </a:r>
            <a:endParaRPr lang="en-SI" sz="32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T</a:t>
            </a:r>
            <a:endParaRPr lang="en-SI" sz="32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R</a:t>
            </a:r>
            <a:endParaRPr lang="en-SI" sz="32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A</a:t>
            </a:r>
            <a:endParaRPr lang="en-SI" sz="32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N</a:t>
            </a:r>
            <a:endParaRPr lang="en-SI" sz="32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D</a:t>
            </a:r>
            <a:endParaRPr lang="en-SI" sz="32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O</a:t>
            </a:r>
            <a:endParaRPr lang="en-SI" sz="3200" dirty="0">
              <a:solidFill>
                <a:schemeClr val="bg1"/>
              </a:solidFill>
              <a:latin typeface="Goudy Old Style" panose="02020502050305020303" pitchFamily="18" charset="77"/>
            </a:endParaRPr>
          </a:p>
          <a:p>
            <a:r>
              <a:rPr lang="en-GB" sz="3200" dirty="0">
                <a:solidFill>
                  <a:schemeClr val="bg1"/>
                </a:solidFill>
                <a:latin typeface="Goudy Old Style" panose="02020502050305020303" pitchFamily="18" charset="77"/>
              </a:rPr>
              <a:t>K</a:t>
            </a:r>
            <a:endParaRPr lang="en-SI" sz="3200" dirty="0">
              <a:solidFill>
                <a:schemeClr val="bg1"/>
              </a:solidFill>
              <a:latin typeface="Goudy Old Style" panose="02020502050305020303" pitchFamily="18" charset="77"/>
            </a:endParaRPr>
          </a:p>
        </p:txBody>
      </p:sp>
      <p:sp>
        <p:nvSpPr>
          <p:cNvPr id="3" name="Pravokotnik: zaokroženi vogali 2">
            <a:extLst>
              <a:ext uri="{FF2B5EF4-FFF2-40B4-BE49-F238E27FC236}">
                <a16:creationId xmlns:a16="http://schemas.microsoft.com/office/drawing/2014/main" id="{CC6C4757-9E11-455A-82B5-488B6EB428B4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Slika 6">
            <a:extLst>
              <a:ext uri="{FF2B5EF4-FFF2-40B4-BE49-F238E27FC236}">
                <a16:creationId xmlns:a16="http://schemas.microsoft.com/office/drawing/2014/main" id="{AFFACCAA-3518-86B8-9A33-70ADB7157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18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387CFA-819A-B1B1-1906-F49CC52257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830" y="514350"/>
            <a:ext cx="2766440" cy="2201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F8187A-49D8-07AD-C4E9-FBCE4C5731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830" y="2571750"/>
            <a:ext cx="2766440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868FAF-60CD-0FDE-8791-312D10138D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30" y="514350"/>
            <a:ext cx="2762683" cy="2400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B6ABAD-C421-155C-E7B6-31BC45DFCC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6"/>
          <a:stretch/>
        </p:blipFill>
        <p:spPr>
          <a:xfrm>
            <a:off x="473730" y="2571751"/>
            <a:ext cx="2762683" cy="2057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FCEB0A-A5D0-00AD-8130-5D664A7190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413" y="0"/>
            <a:ext cx="2667417" cy="2000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6E018F-0E47-83A2-F987-77EE3138E5F9}"/>
              </a:ext>
            </a:extLst>
          </p:cNvPr>
          <p:cNvSpPr txBox="1"/>
          <p:nvPr/>
        </p:nvSpPr>
        <p:spPr>
          <a:xfrm>
            <a:off x="4294395" y="2054320"/>
            <a:ext cx="46679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oudy Old Style" panose="02020502050305020303" pitchFamily="18" charset="77"/>
              </a:rPr>
              <a:t>B</a:t>
            </a:r>
          </a:p>
          <a:p>
            <a:r>
              <a:rPr lang="en-SI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oudy Old Style" panose="02020502050305020303" pitchFamily="18" charset="77"/>
              </a:rPr>
              <a:t>I</a:t>
            </a:r>
          </a:p>
          <a:p>
            <a:r>
              <a:rPr lang="en-SI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oudy Old Style" panose="02020502050305020303" pitchFamily="18" charset="77"/>
              </a:rPr>
              <a:t>O</a:t>
            </a:r>
          </a:p>
          <a:p>
            <a:r>
              <a:rPr lang="en-SI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oudy Old Style" panose="02020502050305020303" pitchFamily="18" charset="77"/>
              </a:rPr>
              <a:t>P</a:t>
            </a:r>
          </a:p>
          <a:p>
            <a:r>
              <a:rPr lang="en-SI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oudy Old Style" panose="02020502050305020303" pitchFamily="18" charset="77"/>
              </a:rPr>
              <a:t>A</a:t>
            </a:r>
          </a:p>
          <a:p>
            <a:r>
              <a:rPr lang="en-SI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oudy Old Style" panose="02020502050305020303" pitchFamily="18" charset="77"/>
              </a:rPr>
              <a:t>R</a:t>
            </a:r>
          </a:p>
          <a:p>
            <a:r>
              <a:rPr lang="en-SI" sz="2800" dirty="0">
                <a:solidFill>
                  <a:schemeClr val="bg2">
                    <a:lumMod val="60000"/>
                    <a:lumOff val="40000"/>
                  </a:schemeClr>
                </a:solidFill>
                <a:latin typeface="Goudy Old Style" panose="02020502050305020303" pitchFamily="18" charset="77"/>
              </a:rPr>
              <a:t>K</a:t>
            </a:r>
          </a:p>
        </p:txBody>
      </p:sp>
      <p:sp>
        <p:nvSpPr>
          <p:cNvPr id="2" name="Pravokotnik: zaokroženi vogali 2">
            <a:extLst>
              <a:ext uri="{FF2B5EF4-FFF2-40B4-BE49-F238E27FC236}">
                <a16:creationId xmlns:a16="http://schemas.microsoft.com/office/drawing/2014/main" id="{6019AA3C-E1CD-B7B2-BF3E-C63DE466BF9F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6">
            <a:extLst>
              <a:ext uri="{FF2B5EF4-FFF2-40B4-BE49-F238E27FC236}">
                <a16:creationId xmlns:a16="http://schemas.microsoft.com/office/drawing/2014/main" id="{AF07B926-E8A5-7F47-837D-C8F2FBD8E0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47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0A90BE-4DF5-B5E4-CACA-E5C414C186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71499"/>
            <a:ext cx="3000376" cy="4000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8D5B7-95BB-2D14-EE80-8C7AE2CDE7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0374" y="571499"/>
            <a:ext cx="3143251" cy="2442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6F8865-810A-2E86-65B4-3A3FADF12D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25" y="571500"/>
            <a:ext cx="3000375" cy="4000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50432-EEC4-46D6-AAF4-9735F7363D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373" y="3014310"/>
            <a:ext cx="1334332" cy="15576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6B041-9D9B-542C-99E3-BA654D8FF1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4705" y="3014310"/>
            <a:ext cx="1808920" cy="15576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274BB5-30ED-E31D-FC73-41646511EA3C}"/>
              </a:ext>
            </a:extLst>
          </p:cNvPr>
          <p:cNvSpPr txBox="1"/>
          <p:nvPr/>
        </p:nvSpPr>
        <p:spPr>
          <a:xfrm>
            <a:off x="2819831" y="48280"/>
            <a:ext cx="396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OCEANOGRAFIC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C2703-5434-4590-82C8-4423DDF01783}"/>
              </a:ext>
            </a:extLst>
          </p:cNvPr>
          <p:cNvSpPr txBox="1"/>
          <p:nvPr/>
        </p:nvSpPr>
        <p:spPr>
          <a:xfrm>
            <a:off x="2819831" y="4620280"/>
            <a:ext cx="443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2800" dirty="0">
                <a:solidFill>
                  <a:schemeClr val="bg1"/>
                </a:solidFill>
                <a:latin typeface="Goudy Old Style" panose="02020502050305020303" pitchFamily="18" charset="77"/>
              </a:rPr>
              <a:t>LEONARDO DA VINCI</a:t>
            </a:r>
          </a:p>
        </p:txBody>
      </p:sp>
      <p:sp>
        <p:nvSpPr>
          <p:cNvPr id="2" name="Pravokotnik: zaokroženi vogali 2">
            <a:extLst>
              <a:ext uri="{FF2B5EF4-FFF2-40B4-BE49-F238E27FC236}">
                <a16:creationId xmlns:a16="http://schemas.microsoft.com/office/drawing/2014/main" id="{866E9F9E-BB3C-6243-1D18-EFAEF2D6C945}"/>
              </a:ext>
            </a:extLst>
          </p:cNvPr>
          <p:cNvSpPr/>
          <p:nvPr/>
        </p:nvSpPr>
        <p:spPr>
          <a:xfrm>
            <a:off x="8469031" y="4565327"/>
            <a:ext cx="674969" cy="5781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6">
            <a:extLst>
              <a:ext uri="{FF2B5EF4-FFF2-40B4-BE49-F238E27FC236}">
                <a16:creationId xmlns:a16="http://schemas.microsoft.com/office/drawing/2014/main" id="{F57F320D-7F56-6BA6-1385-4EC0E2470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6692" y="4600907"/>
            <a:ext cx="61574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0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inimalist Green Slides by Slidesgo">
  <a:themeElements>
    <a:clrScheme name="Simple Light">
      <a:dk1>
        <a:srgbClr val="000000"/>
      </a:dk1>
      <a:lt1>
        <a:srgbClr val="FFFFFF"/>
      </a:lt1>
      <a:dk2>
        <a:srgbClr val="A6BFA5"/>
      </a:dk2>
      <a:lt2>
        <a:srgbClr val="C9D8C8"/>
      </a:lt2>
      <a:accent1>
        <a:srgbClr val="161922"/>
      </a:accent1>
      <a:accent2>
        <a:srgbClr val="FFFFFF"/>
      </a:accent2>
      <a:accent3>
        <a:srgbClr val="A6BFA5"/>
      </a:accent3>
      <a:accent4>
        <a:srgbClr val="C9D8C8"/>
      </a:accent4>
      <a:accent5>
        <a:srgbClr val="000000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23969</TotalTime>
  <Words>183</Words>
  <Application>Microsoft Office PowerPoint</Application>
  <PresentationFormat>Diaprojekcija na zaslonu (16:9)</PresentationFormat>
  <Paragraphs>113</Paragraphs>
  <Slides>24</Slides>
  <Notes>5</Notes>
  <HiddenSlides>0</HiddenSlides>
  <MMClips>1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34" baseType="lpstr">
      <vt:lpstr>Playfair Display</vt:lpstr>
      <vt:lpstr>Arial</vt:lpstr>
      <vt:lpstr>Calibri</vt:lpstr>
      <vt:lpstr>Playfair Display SemiBold</vt:lpstr>
      <vt:lpstr>Montserrat</vt:lpstr>
      <vt:lpstr>Roboto Condensed Light</vt:lpstr>
      <vt:lpstr>Times New Roman</vt:lpstr>
      <vt:lpstr>Goudy Old Style</vt:lpstr>
      <vt:lpstr>Eras Medium ITC</vt:lpstr>
      <vt:lpstr>Minimalist Green Slides by Slidesgo</vt:lpstr>
      <vt:lpstr>Erasmus +  Valencia 2025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 Valencia 2025</dc:title>
  <dc:creator>Matyi</dc:creator>
  <cp:lastModifiedBy>Matej</cp:lastModifiedBy>
  <cp:revision>18</cp:revision>
  <dcterms:modified xsi:type="dcterms:W3CDTF">2025-06-03T09:11:02Z</dcterms:modified>
</cp:coreProperties>
</file>