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51" r:id="rId2"/>
    <p:sldId id="363" r:id="rId3"/>
    <p:sldId id="288" r:id="rId4"/>
    <p:sldId id="366" r:id="rId5"/>
    <p:sldId id="277" r:id="rId6"/>
    <p:sldId id="278" r:id="rId7"/>
    <p:sldId id="364" r:id="rId8"/>
    <p:sldId id="263" r:id="rId9"/>
    <p:sldId id="312" r:id="rId10"/>
    <p:sldId id="365" r:id="rId11"/>
    <p:sldId id="367" r:id="rId12"/>
    <p:sldId id="360" r:id="rId13"/>
    <p:sldId id="361" r:id="rId14"/>
    <p:sldId id="323" r:id="rId15"/>
    <p:sldId id="324" r:id="rId16"/>
    <p:sldId id="362" r:id="rId17"/>
    <p:sldId id="325" r:id="rId18"/>
    <p:sldId id="327" r:id="rId19"/>
    <p:sldId id="326" r:id="rId20"/>
    <p:sldId id="328" r:id="rId21"/>
    <p:sldId id="329" r:id="rId22"/>
    <p:sldId id="330" r:id="rId23"/>
    <p:sldId id="331" r:id="rId24"/>
    <p:sldId id="332" r:id="rId25"/>
    <p:sldId id="350" r:id="rId26"/>
    <p:sldId id="368" r:id="rId27"/>
    <p:sldId id="34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ivzeti razdelek" id="{4D444BB3-9B02-452D-B72C-3A5A832272D5}">
          <p14:sldIdLst>
            <p14:sldId id="351"/>
            <p14:sldId id="363"/>
            <p14:sldId id="288"/>
            <p14:sldId id="366"/>
            <p14:sldId id="277"/>
            <p14:sldId id="278"/>
            <p14:sldId id="364"/>
            <p14:sldId id="263"/>
            <p14:sldId id="312"/>
            <p14:sldId id="365"/>
            <p14:sldId id="367"/>
            <p14:sldId id="360"/>
            <p14:sldId id="361"/>
            <p14:sldId id="323"/>
            <p14:sldId id="324"/>
            <p14:sldId id="362"/>
            <p14:sldId id="325"/>
            <p14:sldId id="327"/>
            <p14:sldId id="326"/>
            <p14:sldId id="328"/>
            <p14:sldId id="329"/>
            <p14:sldId id="330"/>
            <p14:sldId id="331"/>
            <p14:sldId id="332"/>
            <p14:sldId id="350"/>
            <p14:sldId id="368"/>
            <p14:sldId id="3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94458" autoAdjust="0"/>
  </p:normalViewPr>
  <p:slideViewPr>
    <p:cSldViewPr snapToGrid="0">
      <p:cViewPr varScale="1">
        <p:scale>
          <a:sx n="109" d="100"/>
          <a:sy n="109" d="100"/>
        </p:scale>
        <p:origin x="62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C3177-8F16-4DC9-9AAF-CCABF4E8CBAC}" type="datetimeFigureOut">
              <a:rPr lang="sl-SI" smtClean="0"/>
              <a:t>18.4.2018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C92E7-1F6C-4113-B468-0D31E493178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5668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C92E7-1F6C-4113-B468-0D31E4931785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5985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B1B-0143-4EAE-A85B-7498FD8801BB}" type="datetimeFigureOut">
              <a:rPr lang="sl-SI" smtClean="0"/>
              <a:t>18.4.2018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A83EA-2CB4-49C3-9F52-919B8D99E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5009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B1B-0143-4EAE-A85B-7498FD8801BB}" type="datetimeFigureOut">
              <a:rPr lang="sl-SI" smtClean="0"/>
              <a:t>18.4.2018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A83EA-2CB4-49C3-9F52-919B8D99E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6167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B1B-0143-4EAE-A85B-7498FD8801BB}" type="datetimeFigureOut">
              <a:rPr lang="sl-SI" smtClean="0"/>
              <a:t>18.4.2018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A83EA-2CB4-49C3-9F52-919B8D99E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19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B1B-0143-4EAE-A85B-7498FD8801BB}" type="datetimeFigureOut">
              <a:rPr lang="sl-SI" smtClean="0"/>
              <a:t>18.4.2018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A83EA-2CB4-49C3-9F52-919B8D99E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1945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B1B-0143-4EAE-A85B-7498FD8801BB}" type="datetimeFigureOut">
              <a:rPr lang="sl-SI" smtClean="0"/>
              <a:t>18.4.2018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A83EA-2CB4-49C3-9F52-919B8D99E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7569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B1B-0143-4EAE-A85B-7498FD8801BB}" type="datetimeFigureOut">
              <a:rPr lang="sl-SI" smtClean="0"/>
              <a:t>18.4.2018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A83EA-2CB4-49C3-9F52-919B8D99E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3239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B1B-0143-4EAE-A85B-7498FD8801BB}" type="datetimeFigureOut">
              <a:rPr lang="sl-SI" smtClean="0"/>
              <a:t>18.4.2018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A83EA-2CB4-49C3-9F52-919B8D99E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116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B1B-0143-4EAE-A85B-7498FD8801BB}" type="datetimeFigureOut">
              <a:rPr lang="sl-SI" smtClean="0"/>
              <a:t>18.4.2018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A83EA-2CB4-49C3-9F52-919B8D99E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5160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B1B-0143-4EAE-A85B-7498FD8801BB}" type="datetimeFigureOut">
              <a:rPr lang="sl-SI" smtClean="0"/>
              <a:t>18.4.2018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A83EA-2CB4-49C3-9F52-919B8D99E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65774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B1B-0143-4EAE-A85B-7498FD8801BB}" type="datetimeFigureOut">
              <a:rPr lang="sl-SI" smtClean="0"/>
              <a:t>18.4.2018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A83EA-2CB4-49C3-9F52-919B8D99E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64049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B1B-0143-4EAE-A85B-7498FD8801BB}" type="datetimeFigureOut">
              <a:rPr lang="sl-SI" smtClean="0"/>
              <a:t>18.4.2018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A83EA-2CB4-49C3-9F52-919B8D99E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6763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B1B-0143-4EAE-A85B-7498FD8801BB}" type="datetimeFigureOut">
              <a:rPr lang="sl-SI" smtClean="0"/>
              <a:t>18.4.2018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A83EA-2CB4-49C3-9F52-919B8D99E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615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62B1B-0143-4EAE-A85B-7498FD8801BB}" type="datetimeFigureOut">
              <a:rPr lang="sl-SI" smtClean="0"/>
              <a:t>18.4.2018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A83EA-2CB4-49C3-9F52-919B8D99E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3387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33D62B1B-0143-4EAE-A85B-7498FD8801BB}" type="datetimeFigureOut">
              <a:rPr lang="sl-SI" smtClean="0"/>
              <a:t>18.4.2018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36FA83EA-2CB4-49C3-9F52-919B8D99E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4062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3D62B1B-0143-4EAE-A85B-7498FD8801BB}" type="datetimeFigureOut">
              <a:rPr lang="sl-SI" smtClean="0"/>
              <a:t>18.4.2018</a:t>
            </a:fld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36FA83EA-2CB4-49C3-9F52-919B8D99E6F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59686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2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22.pn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sio.si/2016/12/20/robot-ra-r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s://www.facebook.com/nuzoorobotics/videos/798115993660093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12821" y="420354"/>
            <a:ext cx="11879179" cy="1191877"/>
          </a:xfrm>
        </p:spPr>
        <p:txBody>
          <a:bodyPr/>
          <a:lstStyle/>
          <a:p>
            <a:r>
              <a:rPr lang="sl-SI" dirty="0" smtClean="0"/>
              <a:t>ERASMUS+  </a:t>
            </a:r>
            <a:br>
              <a:rPr lang="sl-SI" dirty="0" smtClean="0"/>
            </a:br>
            <a:r>
              <a:rPr lang="sl-SI" dirty="0" smtClean="0"/>
              <a:t>2 LETNI PROJEKT „KNOWLEDGE FOR ALL“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705" y="2252951"/>
            <a:ext cx="6521740" cy="4088525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63599">
            <a:off x="8737021" y="2171878"/>
            <a:ext cx="2726417" cy="2735536"/>
          </a:xfrm>
          <a:prstGeom prst="rect">
            <a:avLst/>
          </a:prstGeom>
        </p:spPr>
      </p:pic>
      <p:pic>
        <p:nvPicPr>
          <p:cNvPr id="7" name="Označba mesta vsebin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6389" y="6154102"/>
            <a:ext cx="1075166" cy="5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08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8758" y="173726"/>
            <a:ext cx="10916309" cy="1492132"/>
          </a:xfrm>
        </p:spPr>
        <p:txBody>
          <a:bodyPr/>
          <a:lstStyle/>
          <a:p>
            <a:r>
              <a:rPr lang="sl-SI" dirty="0"/>
              <a:t>3 tedni  </a:t>
            </a:r>
            <a:r>
              <a:rPr lang="sl-SI" dirty="0" smtClean="0"/>
              <a:t>14 </a:t>
            </a:r>
            <a:r>
              <a:rPr lang="sl-SI" dirty="0"/>
              <a:t>dijakov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88758" y="173726"/>
            <a:ext cx="10916309" cy="13773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sz="2800" dirty="0" smtClean="0"/>
          </a:p>
          <a:p>
            <a:pPr marL="0" indent="0">
              <a:buNone/>
            </a:pPr>
            <a:endParaRPr lang="sl-SI" sz="2800" dirty="0" smtClean="0"/>
          </a:p>
        </p:txBody>
      </p:sp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579" y="6008914"/>
            <a:ext cx="1372976" cy="66935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14" y="2454442"/>
            <a:ext cx="6490575" cy="43376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762" y="694481"/>
            <a:ext cx="5619238" cy="374949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92113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sl-SI" dirty="0" err="1" smtClean="0"/>
              <a:t>Hungarian</a:t>
            </a:r>
            <a:r>
              <a:rPr lang="sl-SI" dirty="0" smtClean="0"/>
              <a:t> robot </a:t>
            </a:r>
            <a:r>
              <a:rPr lang="sl-SI" dirty="0" err="1" smtClean="0"/>
              <a:t>builders</a:t>
            </a:r>
            <a:r>
              <a:rPr lang="sl-SI" dirty="0" smtClean="0"/>
              <a:t> </a:t>
            </a:r>
            <a:r>
              <a:rPr lang="sl-SI" dirty="0" err="1" smtClean="0"/>
              <a:t>association</a:t>
            </a:r>
            <a:endParaRPr lang="sl-SI" dirty="0"/>
          </a:p>
        </p:txBody>
      </p:sp>
      <p:sp>
        <p:nvSpPr>
          <p:cNvPr id="5" name="Označba mesta vsebine 2"/>
          <p:cNvSpPr>
            <a:spLocks noGrp="1"/>
          </p:cNvSpPr>
          <p:nvPr>
            <p:ph idx="1"/>
          </p:nvPr>
        </p:nvSpPr>
        <p:spPr>
          <a:xfrm>
            <a:off x="601579" y="2298032"/>
            <a:ext cx="10771707" cy="3710882"/>
          </a:xfrm>
        </p:spPr>
        <p:txBody>
          <a:bodyPr>
            <a:normAutofit/>
          </a:bodyPr>
          <a:lstStyle/>
          <a:p>
            <a:r>
              <a:rPr lang="sl-SI" sz="2400" dirty="0" smtClean="0"/>
              <a:t>INŠTITUT</a:t>
            </a:r>
          </a:p>
          <a:p>
            <a:r>
              <a:rPr lang="sl-SI" sz="2400" dirty="0" smtClean="0"/>
              <a:t>ROBOT Z MEHANSKO ROKO</a:t>
            </a:r>
          </a:p>
          <a:p>
            <a:r>
              <a:rPr lang="sl-SI" sz="2400" dirty="0" smtClean="0"/>
              <a:t>RASPBERRY PI 3</a:t>
            </a:r>
          </a:p>
          <a:p>
            <a:r>
              <a:rPr lang="sl-SI" sz="2400" dirty="0" smtClean="0"/>
              <a:t>ARDUINO UNO</a:t>
            </a:r>
          </a:p>
          <a:p>
            <a:r>
              <a:rPr lang="sl-SI" sz="2400" dirty="0" smtClean="0"/>
              <a:t>C++</a:t>
            </a:r>
          </a:p>
          <a:p>
            <a:r>
              <a:rPr lang="sl-SI" sz="2400" dirty="0" smtClean="0"/>
              <a:t>SOLIDWORKS</a:t>
            </a:r>
          </a:p>
          <a:p>
            <a:r>
              <a:rPr lang="sl-SI" sz="2400" dirty="0" smtClean="0"/>
              <a:t>PRIPRAVA NA TEČAJ</a:t>
            </a:r>
            <a:endParaRPr lang="sl-SI" dirty="0"/>
          </a:p>
        </p:txBody>
      </p:sp>
      <p:pic>
        <p:nvPicPr>
          <p:cNvPr id="6" name="Picture 2" descr="Rezultat iskanja slik za hungarian robot buil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5848" y="38238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značba mesta vseb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579" y="6008914"/>
            <a:ext cx="1372976" cy="66935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768" y="1811135"/>
            <a:ext cx="5710989" cy="42832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163" y="4872789"/>
            <a:ext cx="3302521" cy="183970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60324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13" y="200526"/>
            <a:ext cx="4850807" cy="5244116"/>
          </a:xfrm>
          <a:effectLst>
            <a:outerShdw blurRad="50800" dir="14400000">
              <a:srgbClr val="000000">
                <a:alpha val="40000"/>
              </a:srgbClr>
            </a:outerShdw>
            <a:softEdge rad="12700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681" y="382385"/>
            <a:ext cx="6210319" cy="35024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273" y="3731101"/>
            <a:ext cx="4726154" cy="30834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910" y="4065516"/>
            <a:ext cx="4848089" cy="27550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Označba mesta vsebin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690" y="6087978"/>
            <a:ext cx="1210798" cy="59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7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90" t="4991" r="1523" b="648"/>
          <a:stretch/>
        </p:blipFill>
        <p:spPr>
          <a:xfrm>
            <a:off x="212347" y="98697"/>
            <a:ext cx="6853417" cy="4445252"/>
          </a:xfrm>
          <a:effectLst>
            <a:outerShdw blurRad="50800" dir="14400000">
              <a:srgbClr val="000000">
                <a:alpha val="40000"/>
              </a:srgbClr>
            </a:outerShdw>
            <a:softEdge rad="1270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47" y="3645246"/>
            <a:ext cx="685896" cy="82879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001" y="2671011"/>
            <a:ext cx="5841103" cy="40862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Označba mesta vsebin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5510" y="5888598"/>
            <a:ext cx="1372976" cy="66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76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značba mesta vsebine 8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076767" y="-1284054"/>
            <a:ext cx="3174915" cy="5644294"/>
          </a:xfrm>
          <a:effectLst>
            <a:outerShdw blurRad="50800" dir="14400000">
              <a:srgbClr val="000000">
                <a:alpha val="40000"/>
              </a:srgbClr>
            </a:outerShdw>
            <a:softEdge rad="127000"/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8284" y="447188"/>
            <a:ext cx="11273714" cy="970450"/>
          </a:xfrm>
        </p:spPr>
        <p:txBody>
          <a:bodyPr/>
          <a:lstStyle/>
          <a:p>
            <a:r>
              <a:rPr lang="sl-SI" dirty="0" smtClean="0"/>
              <a:t>SONEAS </a:t>
            </a:r>
            <a:r>
              <a:rPr lang="sl-SI" dirty="0" err="1" smtClean="0"/>
              <a:t>Chemicals</a:t>
            </a:r>
            <a:r>
              <a:rPr lang="sl-SI" dirty="0" smtClean="0"/>
              <a:t> </a:t>
            </a:r>
            <a:r>
              <a:rPr lang="sl-SI" dirty="0" err="1" smtClean="0"/>
              <a:t>kft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19" y="2502569"/>
            <a:ext cx="5732608" cy="36725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Označba mesta vsebin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5510" y="5924693"/>
            <a:ext cx="1372976" cy="66935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7141" y="2423389"/>
            <a:ext cx="2818369" cy="445392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24067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1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365" y="382385"/>
            <a:ext cx="3372602" cy="5995735"/>
          </a:xfrm>
          <a:effectLst>
            <a:outerShdw blurRad="50800" dir="14400000">
              <a:srgbClr val="000000">
                <a:alpha val="40000"/>
              </a:srgbClr>
            </a:outerShdw>
            <a:softEdge rad="1270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62372" y="1652620"/>
            <a:ext cx="6003599" cy="33783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Označba mesta vsebin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579" y="6008914"/>
            <a:ext cx="1372976" cy="66935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33" y="382385"/>
            <a:ext cx="3264900" cy="596120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27137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42" y="1768642"/>
            <a:ext cx="7080066" cy="3982537"/>
          </a:xfrm>
          <a:effectLst>
            <a:outerShdw blurRad="50800" dir="14400000">
              <a:srgbClr val="000000">
                <a:alpha val="40000"/>
              </a:srgbClr>
            </a:outerShdw>
            <a:softEdge rad="1270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500" y="144379"/>
            <a:ext cx="3221456" cy="57270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značba mesta vsebin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579" y="6008914"/>
            <a:ext cx="1372976" cy="66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57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 smtClean="0"/>
              <a:t>MEMS KFT.</a:t>
            </a:r>
            <a:r>
              <a:rPr lang="sl-SI" b="1" dirty="0"/>
              <a:t/>
            </a:r>
            <a:br>
              <a:rPr lang="sl-SI" b="1" dirty="0"/>
            </a:br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213" y="1066162"/>
            <a:ext cx="4314933" cy="5751108"/>
          </a:xfrm>
          <a:effectLst>
            <a:outerShdw blurRad="50800" dir="14400000">
              <a:srgbClr val="000000">
                <a:alpha val="40000"/>
              </a:srgbClr>
            </a:outerShdw>
            <a:softEdge rad="1270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7326" y="382385"/>
            <a:ext cx="2719139" cy="113759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310" y="1614897"/>
            <a:ext cx="5858688" cy="43940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579" y="6008914"/>
            <a:ext cx="1372976" cy="66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8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52791">
            <a:off x="654046" y="208803"/>
            <a:ext cx="4600266" cy="33943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Označba mesta vsebin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7608">
            <a:off x="1584398" y="3537529"/>
            <a:ext cx="4645991" cy="279951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642">
            <a:off x="8487455" y="129790"/>
            <a:ext cx="3435765" cy="45810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Označba mesta vsebin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0485">
            <a:off x="6773645" y="4118508"/>
            <a:ext cx="3374807" cy="25311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885" y="1511460"/>
            <a:ext cx="2719139" cy="1137599"/>
          </a:xfrm>
          <a:prstGeom prst="rect">
            <a:avLst/>
          </a:prstGeom>
        </p:spPr>
      </p:pic>
      <p:pic>
        <p:nvPicPr>
          <p:cNvPr id="9" name="Označba mesta vsebin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579" y="6008914"/>
            <a:ext cx="1372976" cy="66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65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141" y="317356"/>
            <a:ext cx="4964385" cy="57384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63" t="16233" r="11799" b="5700"/>
          <a:stretch/>
        </p:blipFill>
        <p:spPr>
          <a:xfrm>
            <a:off x="5116959" y="3623640"/>
            <a:ext cx="3377082" cy="30152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Označba mesta vsebin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4041" y="3638672"/>
            <a:ext cx="3297520" cy="30002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Označba mesta vsebin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579" y="6008914"/>
            <a:ext cx="1372976" cy="669354"/>
          </a:xfrm>
          <a:prstGeom prst="rect">
            <a:avLst/>
          </a:prstGeom>
        </p:spPr>
      </p:pic>
      <p:pic>
        <p:nvPicPr>
          <p:cNvPr id="10" name="Označba mesta vsebine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079" y="259189"/>
            <a:ext cx="5273924" cy="3245492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80928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NAMEN: Praktično usposabljanje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18712" y="2261937"/>
            <a:ext cx="10554574" cy="3596861"/>
          </a:xfrm>
        </p:spPr>
        <p:txBody>
          <a:bodyPr>
            <a:normAutofit fontScale="77500" lnSpcReduction="20000"/>
          </a:bodyPr>
          <a:lstStyle/>
          <a:p>
            <a:endParaRPr lang="sl-SI" sz="2800" dirty="0" smtClean="0"/>
          </a:p>
          <a:p>
            <a:endParaRPr lang="sl-SI" sz="2800" dirty="0"/>
          </a:p>
          <a:p>
            <a:pPr marL="0" indent="0">
              <a:buNone/>
            </a:pPr>
            <a:r>
              <a:rPr lang="sl-SI" sz="4700" dirty="0" smtClean="0"/>
              <a:t>CILJI</a:t>
            </a:r>
          </a:p>
          <a:p>
            <a:r>
              <a:rPr lang="sl-SI" sz="2800" dirty="0" smtClean="0"/>
              <a:t>POKLICNE IN JEZIKOVNE KOMPETENCE</a:t>
            </a:r>
          </a:p>
          <a:p>
            <a:r>
              <a:rPr lang="sl-SI" sz="2800" dirty="0" smtClean="0"/>
              <a:t>SAMOZAVEST</a:t>
            </a:r>
          </a:p>
          <a:p>
            <a:r>
              <a:rPr lang="sl-SI" sz="2800" dirty="0" smtClean="0"/>
              <a:t>SAMOSTOJNOST</a:t>
            </a:r>
          </a:p>
          <a:p>
            <a:r>
              <a:rPr lang="sl-SI" sz="2800" dirty="0" smtClean="0"/>
              <a:t>ŠIRJENJE OBZORIJ</a:t>
            </a:r>
          </a:p>
          <a:p>
            <a:r>
              <a:rPr lang="sl-SI" sz="2800" dirty="0" smtClean="0"/>
              <a:t>MOTIVIRANOST…</a:t>
            </a:r>
          </a:p>
          <a:p>
            <a:pPr marL="0" indent="0">
              <a:buNone/>
            </a:pPr>
            <a:endParaRPr lang="sl-SI" sz="2800" dirty="0"/>
          </a:p>
          <a:p>
            <a:endParaRPr lang="sl-SI" dirty="0"/>
          </a:p>
        </p:txBody>
      </p:sp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6547" y="6183430"/>
            <a:ext cx="1015008" cy="49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13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8666" y="447188"/>
            <a:ext cx="11303332" cy="767776"/>
          </a:xfrm>
        </p:spPr>
        <p:txBody>
          <a:bodyPr/>
          <a:lstStyle/>
          <a:p>
            <a:r>
              <a:rPr lang="sl-SI" dirty="0" smtClean="0"/>
              <a:t>HOTEL PRESIDENT 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6" y="1326759"/>
            <a:ext cx="3322257" cy="50168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116" y="3446389"/>
            <a:ext cx="5122419" cy="34116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Označba mesta vsebin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579" y="6008914"/>
            <a:ext cx="1372976" cy="669354"/>
          </a:xfrm>
          <a:prstGeom prst="rect">
            <a:avLst/>
          </a:prstGeom>
        </p:spPr>
      </p:pic>
      <p:pic>
        <p:nvPicPr>
          <p:cNvPr id="11" name="Označba mesta vsebine 10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5388" y="194525"/>
            <a:ext cx="5066612" cy="3799959"/>
          </a:xfrm>
          <a:effectLst>
            <a:outerShdw blurRad="50800" dir="14400000">
              <a:srgbClr val="000000">
                <a:alpha val="40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04800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9" name="Označba mesta vsebine 8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42248"/>
            <a:ext cx="3876859" cy="4829567"/>
          </a:xfrm>
          <a:effectLst>
            <a:outerShdw blurRad="50800" dir="14400000">
              <a:srgbClr val="000000">
                <a:alpha val="40000"/>
              </a:srgbClr>
            </a:outerShdw>
            <a:softEdge rad="1270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204" y="34802"/>
            <a:ext cx="5544796" cy="36998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9000" l="5000" r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2092" y="34775"/>
            <a:ext cx="2251226" cy="2251226"/>
          </a:xfrm>
          <a:prstGeom prst="rect">
            <a:avLst/>
          </a:prstGeom>
        </p:spPr>
      </p:pic>
      <p:pic>
        <p:nvPicPr>
          <p:cNvPr id="7" name="Označba mesta vsebin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579" y="6008914"/>
            <a:ext cx="1372976" cy="66935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6538" y="3182490"/>
            <a:ext cx="4929380" cy="369703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1174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275"/>
            <a:ext cx="6356489" cy="42448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415" y="1915101"/>
            <a:ext cx="5474140" cy="36527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Označba mesta vsebin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579" y="6008914"/>
            <a:ext cx="1372976" cy="66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68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8600" y="447188"/>
            <a:ext cx="11153398" cy="970450"/>
          </a:xfrm>
        </p:spPr>
        <p:txBody>
          <a:bodyPr/>
          <a:lstStyle/>
          <a:p>
            <a:r>
              <a:rPr lang="sl-SI" dirty="0" smtClean="0"/>
              <a:t>HOTEL CORINTHIA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995" y="1417638"/>
            <a:ext cx="7008560" cy="509080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579" y="6008914"/>
            <a:ext cx="1372976" cy="669354"/>
          </a:xfrm>
          <a:prstGeom prst="rect">
            <a:avLst/>
          </a:prstGeom>
        </p:spPr>
      </p:pic>
      <p:pic>
        <p:nvPicPr>
          <p:cNvPr id="8" name="Označba mesta vsebin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27" y="1717213"/>
            <a:ext cx="3508574" cy="496105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75431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55429" cy="388360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  <a:softEdge rad="127000"/>
          </a:effectLst>
        </p:spPr>
      </p:pic>
      <p:pic>
        <p:nvPicPr>
          <p:cNvPr id="5" name="Označba mesta vsebin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80"/>
          <a:stretch/>
        </p:blipFill>
        <p:spPr>
          <a:xfrm>
            <a:off x="6216710" y="3371472"/>
            <a:ext cx="5181206" cy="36188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511" y="0"/>
            <a:ext cx="4616542" cy="34624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 descr="Rezultat iskanja slik za hotel corinthia budap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73797"/>
            <a:ext cx="5775158" cy="318420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značba mesta vsebin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9918" y="6220325"/>
            <a:ext cx="1112082" cy="5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52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l-SI" sz="28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9063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579" y="6008914"/>
            <a:ext cx="1372976" cy="669354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336884" y="5546558"/>
            <a:ext cx="4059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latin typeface="+mj-lt"/>
              </a:rPr>
              <a:t>NI MUS, </a:t>
            </a:r>
          </a:p>
          <a:p>
            <a:r>
              <a:rPr lang="sl-SI" sz="4000" b="1" dirty="0" smtClean="0">
                <a:latin typeface="+mj-lt"/>
              </a:rPr>
              <a:t>POMAGA PA! </a:t>
            </a:r>
            <a:r>
              <a:rPr lang="sl-SI" sz="2400" dirty="0" smtClean="0">
                <a:latin typeface="+mj-lt"/>
                <a:sym typeface="Wingdings" panose="05000000000000000000" pitchFamily="2" charset="2"/>
              </a:rPr>
              <a:t> </a:t>
            </a:r>
            <a:endParaRPr lang="sl-SI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4521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2663" y="204538"/>
            <a:ext cx="11129335" cy="890338"/>
          </a:xfrm>
        </p:spPr>
        <p:txBody>
          <a:bodyPr/>
          <a:lstStyle/>
          <a:p>
            <a:r>
              <a:rPr lang="sl-SI" dirty="0" smtClean="0"/>
              <a:t>Podelitev certifikata </a:t>
            </a:r>
            <a:r>
              <a:rPr lang="sl-SI" dirty="0" err="1" smtClean="0"/>
              <a:t>Europass</a:t>
            </a:r>
            <a:r>
              <a:rPr lang="sl-SI" dirty="0" smtClean="0"/>
              <a:t> </a:t>
            </a:r>
            <a:r>
              <a:rPr lang="sl-SI" dirty="0" err="1" smtClean="0"/>
              <a:t>Mobility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23" y="1052769"/>
            <a:ext cx="4977182" cy="3320714"/>
          </a:xfrm>
          <a:effectLst>
            <a:outerShdw blurRad="50800" dir="14400000">
              <a:srgbClr val="000000">
                <a:alpha val="40000"/>
              </a:srgbClr>
            </a:outerShdw>
            <a:softEdge rad="1270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002" y="4331366"/>
            <a:ext cx="3786582" cy="252663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85212" y="603369"/>
            <a:ext cx="3190646" cy="23929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009" y="1094876"/>
            <a:ext cx="4147200" cy="27672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469" y="3395184"/>
            <a:ext cx="5189607" cy="346281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25676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2346" y="447188"/>
            <a:ext cx="11249651" cy="970450"/>
          </a:xfrm>
        </p:spPr>
        <p:txBody>
          <a:bodyPr/>
          <a:lstStyle/>
          <a:p>
            <a:r>
              <a:rPr lang="sl-SI" dirty="0" smtClean="0"/>
              <a:t>                                         1 TEDEN 5 UČITELJEV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216" y="1648198"/>
            <a:ext cx="6744631" cy="44664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Označba mesta vseb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579" y="6008914"/>
            <a:ext cx="1372976" cy="669354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964"/>
            <a:ext cx="5357216" cy="301343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  <a:softEdge rad="127000"/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61" y="3345461"/>
            <a:ext cx="4474263" cy="335569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685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817408"/>
          </a:xfrm>
        </p:spPr>
        <p:txBody>
          <a:bodyPr/>
          <a:lstStyle/>
          <a:p>
            <a:r>
              <a:rPr lang="sl-SI" dirty="0" smtClean="0"/>
              <a:t>MILANO 2016</a:t>
            </a:r>
            <a:endParaRPr lang="sl-SI" dirty="0"/>
          </a:p>
        </p:txBody>
      </p:sp>
      <p:pic>
        <p:nvPicPr>
          <p:cNvPr id="12" name="Označba mesta vsebine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30" y="2081463"/>
            <a:ext cx="5558678" cy="3970484"/>
          </a:xfrm>
          <a:effectLst>
            <a:outerShdw blurRad="50800" dir="14400000">
              <a:srgbClr val="000000">
                <a:alpha val="40000"/>
              </a:srgbClr>
            </a:outerShdw>
            <a:softEdge rad="127000"/>
          </a:effec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746" y="2081463"/>
            <a:ext cx="5931808" cy="39704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Označba mesta vsebin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73" y="6206894"/>
            <a:ext cx="966881" cy="47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9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              3 </a:t>
            </a:r>
            <a:r>
              <a:rPr lang="sl-SI" dirty="0"/>
              <a:t>tedni  8 dijakov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120439" y="-618925"/>
            <a:ext cx="5226250" cy="9299377"/>
          </a:xfrm>
          <a:effectLst>
            <a:outerShdw blurRad="50800" dir="14400000">
              <a:srgbClr val="000000">
                <a:alpha val="40000"/>
              </a:srgbClr>
            </a:outerShdw>
            <a:softEdge rad="127000"/>
          </a:effectLst>
        </p:spPr>
      </p:pic>
      <p:pic>
        <p:nvPicPr>
          <p:cNvPr id="5" name="Označba mesta vseb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4153" y="6148136"/>
            <a:ext cx="1087402" cy="53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92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26536" y="995828"/>
            <a:ext cx="10571998" cy="970450"/>
          </a:xfrm>
        </p:spPr>
        <p:txBody>
          <a:bodyPr/>
          <a:lstStyle/>
          <a:p>
            <a:r>
              <a:rPr lang="sl-SI" dirty="0" smtClean="0"/>
              <a:t>DUCATI</a:t>
            </a:r>
            <a:br>
              <a:rPr lang="sl-SI" dirty="0" smtClean="0"/>
            </a:b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40632" y="2588047"/>
            <a:ext cx="10931486" cy="3636511"/>
          </a:xfrm>
        </p:spPr>
        <p:txBody>
          <a:bodyPr/>
          <a:lstStyle/>
          <a:p>
            <a:pPr marL="0" indent="0">
              <a:buNone/>
            </a:pPr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6" y="2360550"/>
            <a:ext cx="5758884" cy="43191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401" y="22683"/>
            <a:ext cx="5996599" cy="44974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Označba mesta vsebin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473" y="6136104"/>
            <a:ext cx="1112082" cy="5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0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SOLDOUT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Kreativno delo</a:t>
            </a:r>
          </a:p>
          <a:p>
            <a:r>
              <a:rPr lang="sl-SI" dirty="0" smtClean="0"/>
              <a:t>Pisanje zgodbe za musical</a:t>
            </a: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494" y="1663261"/>
            <a:ext cx="7125504" cy="47545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Označba mesta vseb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3258" y="6148136"/>
            <a:ext cx="1126515" cy="54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62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NUZOO ROBOTICS</a:t>
            </a:r>
          </a:p>
        </p:txBody>
      </p:sp>
      <p:pic>
        <p:nvPicPr>
          <p:cNvPr id="4" name="Slika 3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58" y="2225842"/>
            <a:ext cx="6568538" cy="43829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287" y="2971800"/>
            <a:ext cx="4846861" cy="36369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  <a:softEdge rad="1270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4899" y="0"/>
            <a:ext cx="4867249" cy="33897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Označba mesta vsebin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170" y="6148136"/>
            <a:ext cx="1124316" cy="54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22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10000" y="2661199"/>
            <a:ext cx="10554574" cy="3636511"/>
          </a:xfrm>
        </p:spPr>
        <p:txBody>
          <a:bodyPr/>
          <a:lstStyle/>
          <a:p>
            <a:pPr marL="0" indent="0">
              <a:buNone/>
            </a:pPr>
            <a:endParaRPr lang="sl-SI" dirty="0">
              <a:sym typeface="Wingdings" panose="05000000000000000000" pitchFamily="2" charset="2"/>
            </a:endParaRPr>
          </a:p>
          <a:p>
            <a:endParaRPr lang="sl-SI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78" y="503926"/>
            <a:ext cx="4351547" cy="58020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921" y="503926"/>
            <a:ext cx="6466067" cy="43145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PoljeZBesedilom 8"/>
          <p:cNvSpPr txBox="1"/>
          <p:nvPr/>
        </p:nvSpPr>
        <p:spPr>
          <a:xfrm>
            <a:off x="7973550" y="5712498"/>
            <a:ext cx="2169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 smtClean="0">
                <a:hlinkClick r:id="rId4"/>
              </a:rPr>
              <a:t>VIDEO</a:t>
            </a:r>
            <a:endParaRPr lang="sl-SI" b="1" dirty="0"/>
          </a:p>
        </p:txBody>
      </p:sp>
      <p:pic>
        <p:nvPicPr>
          <p:cNvPr id="6" name="Označba mesta vsebin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2012" y="6022852"/>
            <a:ext cx="1372976" cy="66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91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6726" y="661737"/>
            <a:ext cx="11105272" cy="1130967"/>
          </a:xfrm>
        </p:spPr>
        <p:txBody>
          <a:bodyPr/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BUDIMPEŠTA 2017</a:t>
            </a:r>
            <a:br>
              <a:rPr lang="sl-SI" dirty="0" smtClean="0"/>
            </a:br>
            <a:r>
              <a:rPr lang="sl-SI" dirty="0"/>
              <a:t> </a:t>
            </a:r>
            <a:r>
              <a:rPr lang="sl-SI" dirty="0" smtClean="0"/>
              <a:t>                                 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579" y="6008914"/>
            <a:ext cx="1372976" cy="669354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716" y="1823161"/>
            <a:ext cx="7279105" cy="485510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39114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vedljivo">
  <a:themeElements>
    <a:clrScheme name="Navedljivo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Navedljivo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Navedljivo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TM03457503[[fn=Navedljivo]]</Template>
  <TotalTime>2097</TotalTime>
  <Words>88</Words>
  <Application>Microsoft Office PowerPoint</Application>
  <PresentationFormat>Širokozaslonsko</PresentationFormat>
  <Paragraphs>38</Paragraphs>
  <Slides>27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27</vt:i4>
      </vt:variant>
    </vt:vector>
  </HeadingPairs>
  <TitlesOfParts>
    <vt:vector size="32" baseType="lpstr">
      <vt:lpstr>Calibri</vt:lpstr>
      <vt:lpstr>Century Gothic</vt:lpstr>
      <vt:lpstr>Wingdings</vt:lpstr>
      <vt:lpstr>Wingdings 2</vt:lpstr>
      <vt:lpstr>Navedljivo</vt:lpstr>
      <vt:lpstr>ERASMUS+   2 LETNI PROJEKT „KNOWLEDGE FOR ALL“</vt:lpstr>
      <vt:lpstr>NAMEN: Praktično usposabljanje </vt:lpstr>
      <vt:lpstr>MILANO 2016</vt:lpstr>
      <vt:lpstr>               3 tedni  8 dijakov</vt:lpstr>
      <vt:lpstr>DUCATI </vt:lpstr>
      <vt:lpstr> SOLDOUT</vt:lpstr>
      <vt:lpstr>NUZOO ROBOTICS</vt:lpstr>
      <vt:lpstr>PowerPointova predstavitev</vt:lpstr>
      <vt:lpstr> BUDIMPEŠTA 2017                                   </vt:lpstr>
      <vt:lpstr>3 tedni  14 dijakov</vt:lpstr>
      <vt:lpstr>Hungarian robot builders association</vt:lpstr>
      <vt:lpstr>PowerPointova predstavitev</vt:lpstr>
      <vt:lpstr>PowerPointova predstavitev</vt:lpstr>
      <vt:lpstr>SONEAS Chemicals kft.</vt:lpstr>
      <vt:lpstr>PowerPointova predstavitev</vt:lpstr>
      <vt:lpstr>PowerPointova predstavitev</vt:lpstr>
      <vt:lpstr>MEMS KFT. </vt:lpstr>
      <vt:lpstr>PowerPointova predstavitev</vt:lpstr>
      <vt:lpstr>PowerPointova predstavitev</vt:lpstr>
      <vt:lpstr>HOTEL PRESIDENT </vt:lpstr>
      <vt:lpstr>PowerPointova predstavitev</vt:lpstr>
      <vt:lpstr>PowerPointova predstavitev</vt:lpstr>
      <vt:lpstr>HOTEL CORINTHIA</vt:lpstr>
      <vt:lpstr>PowerPointova predstavitev</vt:lpstr>
      <vt:lpstr>PowerPointova predstavitev</vt:lpstr>
      <vt:lpstr>Podelitev certifikata Europass Mobility</vt:lpstr>
      <vt:lpstr>                                         1 TEDEN 5 UČITELJEV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PRIPRAVE NA ŠOLI</dc:title>
  <dc:creator>Pouk</dc:creator>
  <cp:lastModifiedBy>Matej</cp:lastModifiedBy>
  <cp:revision>164</cp:revision>
  <dcterms:created xsi:type="dcterms:W3CDTF">2016-11-08T07:09:01Z</dcterms:created>
  <dcterms:modified xsi:type="dcterms:W3CDTF">2018-04-18T06:40:43Z</dcterms:modified>
</cp:coreProperties>
</file>